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Default Extension="tiff" ContentType="image/tif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71" r:id="rId3"/>
    <p:sldId id="258" r:id="rId4"/>
    <p:sldId id="273" r:id="rId5"/>
    <p:sldId id="274" r:id="rId6"/>
    <p:sldId id="262" r:id="rId7"/>
    <p:sldId id="263" r:id="rId8"/>
    <p:sldId id="264" r:id="rId9"/>
    <p:sldId id="265" r:id="rId10"/>
    <p:sldId id="276" r:id="rId11"/>
    <p:sldId id="268" r:id="rId12"/>
    <p:sldId id="27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CC7"/>
    <a:srgbClr val="050446"/>
    <a:srgbClr val="F5F5F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132" autoAdjust="0"/>
    <p:restoredTop sz="94710" autoAdjust="0"/>
  </p:normalViewPr>
  <p:slideViewPr>
    <p:cSldViewPr snapToGrid="0" snapToObjects="1">
      <p:cViewPr varScale="1">
        <p:scale>
          <a:sx n="73" d="100"/>
          <a:sy n="73" d="100"/>
        </p:scale>
        <p:origin x="-288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8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7.7144924152967062E-5"/>
          <c:y val="0.35435596091729871"/>
          <c:w val="0.59466951189878792"/>
          <c:h val="0.643834646569975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6"/>
          <c:dPt>
            <c:idx val="0"/>
            <c:explosion val="0"/>
          </c:dPt>
          <c:dLbls>
            <c:dLbl>
              <c:idx val="0"/>
              <c:layout>
                <c:manualLayout>
                  <c:x val="-0.13715400061766198"/>
                  <c:y val="4.1648857187329372E-2"/>
                </c:manualLayout>
              </c:layout>
              <c:showPercent val="1"/>
            </c:dLbl>
            <c:dLbl>
              <c:idx val="1"/>
              <c:layout>
                <c:manualLayout>
                  <c:x val="-0.10349381069037671"/>
                  <c:y val="-0.18425193186525574"/>
                </c:manualLayout>
              </c:layout>
              <c:showPercent val="1"/>
            </c:dLbl>
            <c:dLbl>
              <c:idx val="2"/>
              <c:layout>
                <c:manualLayout>
                  <c:x val="2.3737141360911846E-3"/>
                  <c:y val="-0.22928273711726091"/>
                </c:manualLayout>
              </c:layout>
              <c:showPercent val="1"/>
            </c:dLbl>
            <c:dLbl>
              <c:idx val="3"/>
              <c:layout>
                <c:manualLayout>
                  <c:x val="0.12493268665616457"/>
                  <c:y val="-0.12199349223094921"/>
                </c:manualLayout>
              </c:layout>
              <c:showPercent val="1"/>
            </c:dLbl>
            <c:dLbl>
              <c:idx val="4"/>
              <c:layout>
                <c:manualLayout>
                  <c:x val="0.10580319550860744"/>
                  <c:y val="6.2669601833573396E-2"/>
                </c:manualLayout>
              </c:layout>
              <c:showPercent val="1"/>
            </c:dLbl>
            <c:txPr>
              <a:bodyPr/>
              <a:lstStyle/>
              <a:p>
                <a:pPr>
                  <a:defRPr b="0" cap="none" spc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Лист1!$A$2:$A$6</c:f>
              <c:strCache>
                <c:ptCount val="5"/>
                <c:pt idx="0">
                  <c:v>Дети</c:v>
                </c:pt>
                <c:pt idx="1">
                  <c:v>Юноши</c:v>
                </c:pt>
                <c:pt idx="2">
                  <c:v>Молодежь</c:v>
                </c:pt>
                <c:pt idx="3">
                  <c:v>Мужчины</c:v>
                </c:pt>
                <c:pt idx="4">
                  <c:v>Ветераны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65067220367868206"/>
          <c:y val="0.44944951589125859"/>
          <c:w val="0.17220857876685222"/>
          <c:h val="0.38994532660995113"/>
        </c:manualLayout>
      </c:layout>
      <c:txPr>
        <a:bodyPr/>
        <a:lstStyle/>
        <a:p>
          <a:pPr>
            <a:defRPr b="0" cap="none" spc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8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1.533226138087735E-3"/>
          <c:y val="8.9209401709401712E-2"/>
          <c:w val="0.71034793622718206"/>
          <c:h val="0.8162393162393162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b="0" cap="none" spc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 lang="ru-RU"/>
              </a:p>
            </c:txPr>
            <c:showPercent val="1"/>
            <c:showLeaderLines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32</c:v>
                </c:pt>
                <c:pt idx="1">
                  <c:v>42</c:v>
                </c:pt>
                <c:pt idx="2">
                  <c:v>54</c:v>
                </c:pt>
                <c:pt idx="3">
                  <c:v>64</c:v>
                </c:pt>
                <c:pt idx="4">
                  <c:v>86</c:v>
                </c:pt>
                <c:pt idx="5">
                  <c:v>124</c:v>
                </c:pt>
                <c:pt idx="6">
                  <c:v>182</c:v>
                </c:pt>
              </c:numCache>
            </c:numRef>
          </c:val>
        </c:ser>
        <c:ser>
          <c:idx val="1"/>
          <c:order val="1"/>
          <c:explosion val="25"/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</c:numCache>
            </c:numRef>
          </c:val>
        </c:ser>
        <c:ser>
          <c:idx val="2"/>
          <c:order val="2"/>
          <c:explosion val="25"/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Лист1!$D$2:$D$8</c:f>
              <c:numCache>
                <c:formatCode>General</c:formatCode>
                <c:ptCount val="7"/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73959993059483209"/>
          <c:y val="0.34203197557036141"/>
          <c:w val="0.12544381401064489"/>
          <c:h val="0.51892729154048056"/>
        </c:manualLayout>
      </c:layout>
      <c:txPr>
        <a:bodyPr/>
        <a:lstStyle/>
        <a:p>
          <a:pPr>
            <a:defRPr b="0" cap="none" spc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727FC6-9182-49E8-B726-DAEDB76085A0}" type="doc">
      <dgm:prSet loTypeId="urn:microsoft.com/office/officeart/2005/8/layout/cycle2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E9DC9BE-1826-4CD3-A7D2-E2E22478FA8A}">
      <dgm:prSet phldrT="[Текст]"/>
      <dgm:spPr/>
      <dgm:t>
        <a:bodyPr/>
        <a:lstStyle/>
        <a:p>
          <a:r>
            <a:rPr lang="ru-RU" dirty="0" smtClean="0"/>
            <a:t>Дети</a:t>
          </a:r>
          <a:endParaRPr lang="ru-RU" dirty="0"/>
        </a:p>
      </dgm:t>
    </dgm:pt>
    <dgm:pt modelId="{4C317FE2-7EBA-44C4-80CC-F6D385776B9D}" type="parTrans" cxnId="{EDBCB3D3-329A-44C2-A38E-1F33D7648216}">
      <dgm:prSet/>
      <dgm:spPr/>
      <dgm:t>
        <a:bodyPr/>
        <a:lstStyle/>
        <a:p>
          <a:endParaRPr lang="ru-RU"/>
        </a:p>
      </dgm:t>
    </dgm:pt>
    <dgm:pt modelId="{63E52C72-6754-4653-B000-FF3A8594648D}" type="sibTrans" cxnId="{EDBCB3D3-329A-44C2-A38E-1F33D7648216}">
      <dgm:prSet/>
      <dgm:spPr/>
      <dgm:t>
        <a:bodyPr/>
        <a:lstStyle/>
        <a:p>
          <a:endParaRPr lang="ru-RU"/>
        </a:p>
      </dgm:t>
    </dgm:pt>
    <dgm:pt modelId="{BEBC9864-5DAC-4EC2-A88E-10C5C0706884}">
      <dgm:prSet phldrT="[Текст]"/>
      <dgm:spPr/>
      <dgm:t>
        <a:bodyPr/>
        <a:lstStyle/>
        <a:p>
          <a:r>
            <a:rPr lang="ru-RU" dirty="0" smtClean="0"/>
            <a:t>Юноши</a:t>
          </a:r>
          <a:endParaRPr lang="ru-RU" dirty="0"/>
        </a:p>
      </dgm:t>
    </dgm:pt>
    <dgm:pt modelId="{7DA7F703-1D28-440E-854D-041FFEAABA3C}" type="parTrans" cxnId="{4F8514EC-33CF-494D-8756-92419DBA74A3}">
      <dgm:prSet/>
      <dgm:spPr/>
      <dgm:t>
        <a:bodyPr/>
        <a:lstStyle/>
        <a:p>
          <a:endParaRPr lang="ru-RU"/>
        </a:p>
      </dgm:t>
    </dgm:pt>
    <dgm:pt modelId="{6500E29E-ABE9-42A0-87FA-F8A4F6A8651E}" type="sibTrans" cxnId="{4F8514EC-33CF-494D-8756-92419DBA74A3}">
      <dgm:prSet/>
      <dgm:spPr/>
      <dgm:t>
        <a:bodyPr/>
        <a:lstStyle/>
        <a:p>
          <a:endParaRPr lang="ru-RU"/>
        </a:p>
      </dgm:t>
    </dgm:pt>
    <dgm:pt modelId="{0E3D1009-308A-490A-A82C-537E9220E831}">
      <dgm:prSet phldrT="[Текст]"/>
      <dgm:spPr/>
      <dgm:t>
        <a:bodyPr/>
        <a:lstStyle/>
        <a:p>
          <a:r>
            <a:rPr lang="ru-RU" dirty="0" smtClean="0"/>
            <a:t>Молодежь</a:t>
          </a:r>
          <a:endParaRPr lang="ru-RU" dirty="0"/>
        </a:p>
      </dgm:t>
    </dgm:pt>
    <dgm:pt modelId="{AF76AB02-F655-4D21-9F12-57A230A05B34}" type="parTrans" cxnId="{F092DB93-DD7D-493E-85EE-1BA18670434A}">
      <dgm:prSet/>
      <dgm:spPr/>
      <dgm:t>
        <a:bodyPr/>
        <a:lstStyle/>
        <a:p>
          <a:endParaRPr lang="ru-RU"/>
        </a:p>
      </dgm:t>
    </dgm:pt>
    <dgm:pt modelId="{BAAB511D-C9AA-4950-8067-72135E4EC84D}" type="sibTrans" cxnId="{F092DB93-DD7D-493E-85EE-1BA18670434A}">
      <dgm:prSet/>
      <dgm:spPr/>
      <dgm:t>
        <a:bodyPr/>
        <a:lstStyle/>
        <a:p>
          <a:endParaRPr lang="ru-RU"/>
        </a:p>
      </dgm:t>
    </dgm:pt>
    <dgm:pt modelId="{4B13EA61-2B34-4D5C-8A22-814CE7B9EDC5}">
      <dgm:prSet phldrT="[Текст]"/>
      <dgm:spPr/>
      <dgm:t>
        <a:bodyPr/>
        <a:lstStyle/>
        <a:p>
          <a:r>
            <a:rPr lang="ru-RU" dirty="0" smtClean="0"/>
            <a:t>Мужчины</a:t>
          </a:r>
          <a:endParaRPr lang="ru-RU" dirty="0"/>
        </a:p>
      </dgm:t>
    </dgm:pt>
    <dgm:pt modelId="{EAE51FDE-A780-4674-8D36-5CF61D59AF79}" type="parTrans" cxnId="{0DDD2E11-50D8-4A11-A77B-750E7A950E15}">
      <dgm:prSet/>
      <dgm:spPr/>
      <dgm:t>
        <a:bodyPr/>
        <a:lstStyle/>
        <a:p>
          <a:endParaRPr lang="ru-RU"/>
        </a:p>
      </dgm:t>
    </dgm:pt>
    <dgm:pt modelId="{0F097E7A-000F-4BA6-B1AD-93117A29195A}" type="sibTrans" cxnId="{0DDD2E11-50D8-4A11-A77B-750E7A950E15}">
      <dgm:prSet/>
      <dgm:spPr/>
      <dgm:t>
        <a:bodyPr/>
        <a:lstStyle/>
        <a:p>
          <a:endParaRPr lang="ru-RU"/>
        </a:p>
      </dgm:t>
    </dgm:pt>
    <dgm:pt modelId="{B0E55FB8-CFFD-4494-A045-989072BBFF68}">
      <dgm:prSet phldrT="[Текст]"/>
      <dgm:spPr/>
      <dgm:t>
        <a:bodyPr/>
        <a:lstStyle/>
        <a:p>
          <a:r>
            <a:rPr lang="ru-RU" dirty="0" smtClean="0"/>
            <a:t>Ветераны</a:t>
          </a:r>
          <a:endParaRPr lang="ru-RU" dirty="0"/>
        </a:p>
      </dgm:t>
    </dgm:pt>
    <dgm:pt modelId="{EFBF0A3A-B868-4911-B410-39037E193092}" type="parTrans" cxnId="{9CFCADBA-990F-4A49-95DD-65F2E9678FEB}">
      <dgm:prSet/>
      <dgm:spPr/>
      <dgm:t>
        <a:bodyPr/>
        <a:lstStyle/>
        <a:p>
          <a:endParaRPr lang="ru-RU"/>
        </a:p>
      </dgm:t>
    </dgm:pt>
    <dgm:pt modelId="{2563E185-BE61-4B01-9B34-A0A3589B1D39}" type="sibTrans" cxnId="{9CFCADBA-990F-4A49-95DD-65F2E9678FEB}">
      <dgm:prSet/>
      <dgm:spPr/>
      <dgm:t>
        <a:bodyPr/>
        <a:lstStyle/>
        <a:p>
          <a:endParaRPr lang="ru-RU"/>
        </a:p>
      </dgm:t>
    </dgm:pt>
    <dgm:pt modelId="{BC9FCCFC-D0BB-401B-9ED1-A58AFF8FA541}" type="pres">
      <dgm:prSet presAssocID="{56727FC6-9182-49E8-B726-DAEDB76085A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BB5AB0-E8C2-4BED-9F1F-28BF7B772E6E}" type="pres">
      <dgm:prSet presAssocID="{BE9DC9BE-1826-4CD3-A7D2-E2E22478FA8A}" presName="node" presStyleLbl="node1" presStyleIdx="0" presStyleCnt="5" custRadScaleRad="224839" custRadScaleInc="-2762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CD0A2E-7196-4D0E-99E6-3117EDD9DBAA}" type="pres">
      <dgm:prSet presAssocID="{63E52C72-6754-4653-B000-FF3A8594648D}" presName="sibTrans" presStyleLbl="sibTrans2D1" presStyleIdx="0" presStyleCnt="5"/>
      <dgm:spPr/>
      <dgm:t>
        <a:bodyPr/>
        <a:lstStyle/>
        <a:p>
          <a:endParaRPr lang="ru-RU"/>
        </a:p>
      </dgm:t>
    </dgm:pt>
    <dgm:pt modelId="{B52BC92B-2DA1-4469-B179-E0841447C4A8}" type="pres">
      <dgm:prSet presAssocID="{63E52C72-6754-4653-B000-FF3A8594648D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676AAE27-812E-4756-919E-06FF11BD6E4B}" type="pres">
      <dgm:prSet presAssocID="{BEBC9864-5DAC-4EC2-A88E-10C5C0706884}" presName="node" presStyleLbl="node1" presStyleIdx="1" presStyleCnt="5" custRadScaleRad="144928" custRadScaleInc="-3920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9941C5-376C-4B08-A7D7-7301D0B3787B}" type="pres">
      <dgm:prSet presAssocID="{6500E29E-ABE9-42A0-87FA-F8A4F6A8651E}" presName="sibTrans" presStyleLbl="sibTrans2D1" presStyleIdx="1" presStyleCnt="5"/>
      <dgm:spPr/>
      <dgm:t>
        <a:bodyPr/>
        <a:lstStyle/>
        <a:p>
          <a:endParaRPr lang="ru-RU"/>
        </a:p>
      </dgm:t>
    </dgm:pt>
    <dgm:pt modelId="{6F5B975C-9653-4135-9E99-5C9C5C4D0C10}" type="pres">
      <dgm:prSet presAssocID="{6500E29E-ABE9-42A0-87FA-F8A4F6A8651E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EF1EBB6A-12BB-4D72-BCEC-9F3F50C6A4BE}" type="pres">
      <dgm:prSet presAssocID="{0E3D1009-308A-490A-A82C-537E9220E831}" presName="node" presStyleLbl="node1" presStyleIdx="2" presStyleCnt="5" custRadScaleRad="79921" custRadScaleInc="-4298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8EA0A7-ACB7-423A-8C2D-7049F7DAADC3}" type="pres">
      <dgm:prSet presAssocID="{BAAB511D-C9AA-4950-8067-72135E4EC84D}" presName="sibTrans" presStyleLbl="sibTrans2D1" presStyleIdx="2" presStyleCnt="5"/>
      <dgm:spPr/>
      <dgm:t>
        <a:bodyPr/>
        <a:lstStyle/>
        <a:p>
          <a:endParaRPr lang="ru-RU"/>
        </a:p>
      </dgm:t>
    </dgm:pt>
    <dgm:pt modelId="{C0C553F3-25EC-409E-A6F7-6AE357CCD0CD}" type="pres">
      <dgm:prSet presAssocID="{BAAB511D-C9AA-4950-8067-72135E4EC84D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8E41D916-140F-4D59-AD73-B4DCC2780ED8}" type="pres">
      <dgm:prSet presAssocID="{4B13EA61-2B34-4D5C-8A22-814CE7B9EDC5}" presName="node" presStyleLbl="node1" presStyleIdx="3" presStyleCnt="5" custRadScaleRad="134782" custRadScaleInc="-4362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BFD2E2-543F-48C6-93A0-61270F92D0E9}" type="pres">
      <dgm:prSet presAssocID="{0F097E7A-000F-4BA6-B1AD-93117A29195A}" presName="sibTrans" presStyleLbl="sibTrans2D1" presStyleIdx="3" presStyleCnt="5"/>
      <dgm:spPr/>
      <dgm:t>
        <a:bodyPr/>
        <a:lstStyle/>
        <a:p>
          <a:endParaRPr lang="ru-RU"/>
        </a:p>
      </dgm:t>
    </dgm:pt>
    <dgm:pt modelId="{525814A1-0929-4378-A76C-3B9B5263EEC6}" type="pres">
      <dgm:prSet presAssocID="{0F097E7A-000F-4BA6-B1AD-93117A29195A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52E1AD9B-7FEC-474D-9B72-2FAE523E78E3}" type="pres">
      <dgm:prSet presAssocID="{B0E55FB8-CFFD-4494-A045-989072BBFF68}" presName="node" presStyleLbl="node1" presStyleIdx="4" presStyleCnt="5" custRadScaleRad="259544" custRadScaleInc="381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BADF3D-BADC-4442-B921-5ECF6CE4D21B}" type="pres">
      <dgm:prSet presAssocID="{2563E185-BE61-4B01-9B34-A0A3589B1D39}" presName="sibTrans" presStyleLbl="sibTrans2D1" presStyleIdx="4" presStyleCnt="5" custAng="2895913" custFlipVert="1" custFlipHor="1" custScaleX="1488" custScaleY="9051" custLinFactX="5001" custLinFactY="-78540" custLinFactNeighborX="100000" custLinFactNeighborY="-100000"/>
      <dgm:spPr/>
      <dgm:t>
        <a:bodyPr/>
        <a:lstStyle/>
        <a:p>
          <a:endParaRPr lang="ru-RU"/>
        </a:p>
      </dgm:t>
    </dgm:pt>
    <dgm:pt modelId="{CEF368A4-C102-4BBE-AE1C-0EFCF2E25812}" type="pres">
      <dgm:prSet presAssocID="{2563E185-BE61-4B01-9B34-A0A3589B1D39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01CF688E-9E83-4D50-8639-3F6335C7976F}" type="presOf" srcId="{4B13EA61-2B34-4D5C-8A22-814CE7B9EDC5}" destId="{8E41D916-140F-4D59-AD73-B4DCC2780ED8}" srcOrd="0" destOrd="0" presId="urn:microsoft.com/office/officeart/2005/8/layout/cycle2"/>
    <dgm:cxn modelId="{62076CE0-FC8A-4A52-9079-218DE658DA3A}" type="presOf" srcId="{BE9DC9BE-1826-4CD3-A7D2-E2E22478FA8A}" destId="{9EBB5AB0-E8C2-4BED-9F1F-28BF7B772E6E}" srcOrd="0" destOrd="0" presId="urn:microsoft.com/office/officeart/2005/8/layout/cycle2"/>
    <dgm:cxn modelId="{D2F95959-1369-4D01-9262-D4E3E4B4E838}" type="presOf" srcId="{6500E29E-ABE9-42A0-87FA-F8A4F6A8651E}" destId="{CA9941C5-376C-4B08-A7D7-7301D0B3787B}" srcOrd="0" destOrd="0" presId="urn:microsoft.com/office/officeart/2005/8/layout/cycle2"/>
    <dgm:cxn modelId="{D4A156ED-5A7A-4186-8ADA-B67FF6C4F3AA}" type="presOf" srcId="{6500E29E-ABE9-42A0-87FA-F8A4F6A8651E}" destId="{6F5B975C-9653-4135-9E99-5C9C5C4D0C10}" srcOrd="1" destOrd="0" presId="urn:microsoft.com/office/officeart/2005/8/layout/cycle2"/>
    <dgm:cxn modelId="{9EC84005-C952-45B3-874A-738E241B0CE5}" type="presOf" srcId="{0E3D1009-308A-490A-A82C-537E9220E831}" destId="{EF1EBB6A-12BB-4D72-BCEC-9F3F50C6A4BE}" srcOrd="0" destOrd="0" presId="urn:microsoft.com/office/officeart/2005/8/layout/cycle2"/>
    <dgm:cxn modelId="{9CFCADBA-990F-4A49-95DD-65F2E9678FEB}" srcId="{56727FC6-9182-49E8-B726-DAEDB76085A0}" destId="{B0E55FB8-CFFD-4494-A045-989072BBFF68}" srcOrd="4" destOrd="0" parTransId="{EFBF0A3A-B868-4911-B410-39037E193092}" sibTransId="{2563E185-BE61-4B01-9B34-A0A3589B1D39}"/>
    <dgm:cxn modelId="{1FFFC9AC-A18A-43BE-ADBB-6BF47B78E944}" type="presOf" srcId="{BAAB511D-C9AA-4950-8067-72135E4EC84D}" destId="{C0C553F3-25EC-409E-A6F7-6AE357CCD0CD}" srcOrd="1" destOrd="0" presId="urn:microsoft.com/office/officeart/2005/8/layout/cycle2"/>
    <dgm:cxn modelId="{46FA9B10-12B5-4EA2-B4FC-F3166D9DE455}" type="presOf" srcId="{56727FC6-9182-49E8-B726-DAEDB76085A0}" destId="{BC9FCCFC-D0BB-401B-9ED1-A58AFF8FA541}" srcOrd="0" destOrd="0" presId="urn:microsoft.com/office/officeart/2005/8/layout/cycle2"/>
    <dgm:cxn modelId="{ADE6ED29-8311-44A0-AE01-323AA4FDC1B8}" type="presOf" srcId="{63E52C72-6754-4653-B000-FF3A8594648D}" destId="{B52BC92B-2DA1-4469-B179-E0841447C4A8}" srcOrd="1" destOrd="0" presId="urn:microsoft.com/office/officeart/2005/8/layout/cycle2"/>
    <dgm:cxn modelId="{1EA09CB5-0691-41AB-8BD3-40C3CE91D41A}" type="presOf" srcId="{BAAB511D-C9AA-4950-8067-72135E4EC84D}" destId="{C78EA0A7-ACB7-423A-8C2D-7049F7DAADC3}" srcOrd="0" destOrd="0" presId="urn:microsoft.com/office/officeart/2005/8/layout/cycle2"/>
    <dgm:cxn modelId="{604C2236-3A5D-4CC4-9523-0AC8FD58920D}" type="presOf" srcId="{63E52C72-6754-4653-B000-FF3A8594648D}" destId="{87CD0A2E-7196-4D0E-99E6-3117EDD9DBAA}" srcOrd="0" destOrd="0" presId="urn:microsoft.com/office/officeart/2005/8/layout/cycle2"/>
    <dgm:cxn modelId="{4A21E8B9-05CC-401E-9968-2F1C274F41E7}" type="presOf" srcId="{2563E185-BE61-4B01-9B34-A0A3589B1D39}" destId="{8DBADF3D-BADC-4442-B921-5ECF6CE4D21B}" srcOrd="0" destOrd="0" presId="urn:microsoft.com/office/officeart/2005/8/layout/cycle2"/>
    <dgm:cxn modelId="{41928F5E-DC79-4393-BD76-7DFE2A8067CE}" type="presOf" srcId="{BEBC9864-5DAC-4EC2-A88E-10C5C0706884}" destId="{676AAE27-812E-4756-919E-06FF11BD6E4B}" srcOrd="0" destOrd="0" presId="urn:microsoft.com/office/officeart/2005/8/layout/cycle2"/>
    <dgm:cxn modelId="{0DDD2E11-50D8-4A11-A77B-750E7A950E15}" srcId="{56727FC6-9182-49E8-B726-DAEDB76085A0}" destId="{4B13EA61-2B34-4D5C-8A22-814CE7B9EDC5}" srcOrd="3" destOrd="0" parTransId="{EAE51FDE-A780-4674-8D36-5CF61D59AF79}" sibTransId="{0F097E7A-000F-4BA6-B1AD-93117A29195A}"/>
    <dgm:cxn modelId="{F092DB93-DD7D-493E-85EE-1BA18670434A}" srcId="{56727FC6-9182-49E8-B726-DAEDB76085A0}" destId="{0E3D1009-308A-490A-A82C-537E9220E831}" srcOrd="2" destOrd="0" parTransId="{AF76AB02-F655-4D21-9F12-57A230A05B34}" sibTransId="{BAAB511D-C9AA-4950-8067-72135E4EC84D}"/>
    <dgm:cxn modelId="{EDBCB3D3-329A-44C2-A38E-1F33D7648216}" srcId="{56727FC6-9182-49E8-B726-DAEDB76085A0}" destId="{BE9DC9BE-1826-4CD3-A7D2-E2E22478FA8A}" srcOrd="0" destOrd="0" parTransId="{4C317FE2-7EBA-44C4-80CC-F6D385776B9D}" sibTransId="{63E52C72-6754-4653-B000-FF3A8594648D}"/>
    <dgm:cxn modelId="{4F8514EC-33CF-494D-8756-92419DBA74A3}" srcId="{56727FC6-9182-49E8-B726-DAEDB76085A0}" destId="{BEBC9864-5DAC-4EC2-A88E-10C5C0706884}" srcOrd="1" destOrd="0" parTransId="{7DA7F703-1D28-440E-854D-041FFEAABA3C}" sibTransId="{6500E29E-ABE9-42A0-87FA-F8A4F6A8651E}"/>
    <dgm:cxn modelId="{35D8CFF2-4451-4572-9D91-3237536BDFA8}" type="presOf" srcId="{2563E185-BE61-4B01-9B34-A0A3589B1D39}" destId="{CEF368A4-C102-4BBE-AE1C-0EFCF2E25812}" srcOrd="1" destOrd="0" presId="urn:microsoft.com/office/officeart/2005/8/layout/cycle2"/>
    <dgm:cxn modelId="{ED4DB9B8-61CC-42B6-AA3A-ED79ECD667E5}" type="presOf" srcId="{0F097E7A-000F-4BA6-B1AD-93117A29195A}" destId="{525814A1-0929-4378-A76C-3B9B5263EEC6}" srcOrd="1" destOrd="0" presId="urn:microsoft.com/office/officeart/2005/8/layout/cycle2"/>
    <dgm:cxn modelId="{82BDCC66-F099-4BDA-9616-EB51A20615BD}" type="presOf" srcId="{B0E55FB8-CFFD-4494-A045-989072BBFF68}" destId="{52E1AD9B-7FEC-474D-9B72-2FAE523E78E3}" srcOrd="0" destOrd="0" presId="urn:microsoft.com/office/officeart/2005/8/layout/cycle2"/>
    <dgm:cxn modelId="{D06D2526-B495-455A-BD5F-7B76FAC47E6E}" type="presOf" srcId="{0F097E7A-000F-4BA6-B1AD-93117A29195A}" destId="{9CBFD2E2-543F-48C6-93A0-61270F92D0E9}" srcOrd="0" destOrd="0" presId="urn:microsoft.com/office/officeart/2005/8/layout/cycle2"/>
    <dgm:cxn modelId="{8F9DF017-4624-46EA-9B41-A09BCD42A774}" type="presParOf" srcId="{BC9FCCFC-D0BB-401B-9ED1-A58AFF8FA541}" destId="{9EBB5AB0-E8C2-4BED-9F1F-28BF7B772E6E}" srcOrd="0" destOrd="0" presId="urn:microsoft.com/office/officeart/2005/8/layout/cycle2"/>
    <dgm:cxn modelId="{2E318C71-A0DA-4519-BEEA-AFB2F205411A}" type="presParOf" srcId="{BC9FCCFC-D0BB-401B-9ED1-A58AFF8FA541}" destId="{87CD0A2E-7196-4D0E-99E6-3117EDD9DBAA}" srcOrd="1" destOrd="0" presId="urn:microsoft.com/office/officeart/2005/8/layout/cycle2"/>
    <dgm:cxn modelId="{C86CAFA6-F33D-44E1-AB25-C2946D758A0D}" type="presParOf" srcId="{87CD0A2E-7196-4D0E-99E6-3117EDD9DBAA}" destId="{B52BC92B-2DA1-4469-B179-E0841447C4A8}" srcOrd="0" destOrd="0" presId="urn:microsoft.com/office/officeart/2005/8/layout/cycle2"/>
    <dgm:cxn modelId="{12564B05-B99E-4389-9D43-67F071F24255}" type="presParOf" srcId="{BC9FCCFC-D0BB-401B-9ED1-A58AFF8FA541}" destId="{676AAE27-812E-4756-919E-06FF11BD6E4B}" srcOrd="2" destOrd="0" presId="urn:microsoft.com/office/officeart/2005/8/layout/cycle2"/>
    <dgm:cxn modelId="{C152DB21-FB1C-460C-8319-E37584C0D61F}" type="presParOf" srcId="{BC9FCCFC-D0BB-401B-9ED1-A58AFF8FA541}" destId="{CA9941C5-376C-4B08-A7D7-7301D0B3787B}" srcOrd="3" destOrd="0" presId="urn:microsoft.com/office/officeart/2005/8/layout/cycle2"/>
    <dgm:cxn modelId="{BB40EC8F-700D-422D-9C44-8E47E1DBF2A9}" type="presParOf" srcId="{CA9941C5-376C-4B08-A7D7-7301D0B3787B}" destId="{6F5B975C-9653-4135-9E99-5C9C5C4D0C10}" srcOrd="0" destOrd="0" presId="urn:microsoft.com/office/officeart/2005/8/layout/cycle2"/>
    <dgm:cxn modelId="{3C9D4976-3A9D-4DA4-9247-1A21EEBC800E}" type="presParOf" srcId="{BC9FCCFC-D0BB-401B-9ED1-A58AFF8FA541}" destId="{EF1EBB6A-12BB-4D72-BCEC-9F3F50C6A4BE}" srcOrd="4" destOrd="0" presId="urn:microsoft.com/office/officeart/2005/8/layout/cycle2"/>
    <dgm:cxn modelId="{1D346D95-4F05-4300-BC72-FBB5C274C2D8}" type="presParOf" srcId="{BC9FCCFC-D0BB-401B-9ED1-A58AFF8FA541}" destId="{C78EA0A7-ACB7-423A-8C2D-7049F7DAADC3}" srcOrd="5" destOrd="0" presId="urn:microsoft.com/office/officeart/2005/8/layout/cycle2"/>
    <dgm:cxn modelId="{305E6DC9-D699-41CA-A85E-DC0A82041BDE}" type="presParOf" srcId="{C78EA0A7-ACB7-423A-8C2D-7049F7DAADC3}" destId="{C0C553F3-25EC-409E-A6F7-6AE357CCD0CD}" srcOrd="0" destOrd="0" presId="urn:microsoft.com/office/officeart/2005/8/layout/cycle2"/>
    <dgm:cxn modelId="{CD464BC3-D957-407D-9216-AEC1154A5C6F}" type="presParOf" srcId="{BC9FCCFC-D0BB-401B-9ED1-A58AFF8FA541}" destId="{8E41D916-140F-4D59-AD73-B4DCC2780ED8}" srcOrd="6" destOrd="0" presId="urn:microsoft.com/office/officeart/2005/8/layout/cycle2"/>
    <dgm:cxn modelId="{4318666B-1F6A-450D-9D4E-7F40C7EC4BB4}" type="presParOf" srcId="{BC9FCCFC-D0BB-401B-9ED1-A58AFF8FA541}" destId="{9CBFD2E2-543F-48C6-93A0-61270F92D0E9}" srcOrd="7" destOrd="0" presId="urn:microsoft.com/office/officeart/2005/8/layout/cycle2"/>
    <dgm:cxn modelId="{3B0A3E45-EFEA-43C1-9447-EA96268AAA1C}" type="presParOf" srcId="{9CBFD2E2-543F-48C6-93A0-61270F92D0E9}" destId="{525814A1-0929-4378-A76C-3B9B5263EEC6}" srcOrd="0" destOrd="0" presId="urn:microsoft.com/office/officeart/2005/8/layout/cycle2"/>
    <dgm:cxn modelId="{7DB98A76-A885-489D-951A-0333A9A036B7}" type="presParOf" srcId="{BC9FCCFC-D0BB-401B-9ED1-A58AFF8FA541}" destId="{52E1AD9B-7FEC-474D-9B72-2FAE523E78E3}" srcOrd="8" destOrd="0" presId="urn:microsoft.com/office/officeart/2005/8/layout/cycle2"/>
    <dgm:cxn modelId="{0DA4022A-1328-4F04-B53C-FD9A44D0BF1F}" type="presParOf" srcId="{BC9FCCFC-D0BB-401B-9ED1-A58AFF8FA541}" destId="{8DBADF3D-BADC-4442-B921-5ECF6CE4D21B}" srcOrd="9" destOrd="0" presId="urn:microsoft.com/office/officeart/2005/8/layout/cycle2"/>
    <dgm:cxn modelId="{62CC41C4-8132-4468-AE70-25B091DA771D}" type="presParOf" srcId="{8DBADF3D-BADC-4442-B921-5ECF6CE4D21B}" destId="{CEF368A4-C102-4BBE-AE1C-0EFCF2E25812}" srcOrd="0" destOrd="0" presId="urn:microsoft.com/office/officeart/2005/8/layout/cycle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A98718-181C-427A-9029-0DF21083A697}" type="doc">
      <dgm:prSet loTypeId="urn:microsoft.com/office/officeart/2005/8/layout/gear1" loCatId="process" qsTypeId="urn:microsoft.com/office/officeart/2005/8/quickstyle/3d5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A3E928D-717E-478C-8E1C-F536D18629D7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РЕЗУЛЬТАТ МЕРОПРИЯТИЯ</a:t>
          </a:r>
          <a:endParaRPr lang="ru-RU" sz="1600" b="1" dirty="0">
            <a:solidFill>
              <a:schemeClr val="tx1"/>
            </a:solidFill>
          </a:endParaRPr>
        </a:p>
      </dgm:t>
    </dgm:pt>
    <dgm:pt modelId="{841F2714-9F14-4733-91E2-69E310746279}" type="parTrans" cxnId="{29979FE9-FED9-43E1-8262-ED25F4F5673F}">
      <dgm:prSet/>
      <dgm:spPr/>
      <dgm:t>
        <a:bodyPr/>
        <a:lstStyle/>
        <a:p>
          <a:endParaRPr lang="ru-RU"/>
        </a:p>
      </dgm:t>
    </dgm:pt>
    <dgm:pt modelId="{5875633D-29ED-4A49-8C3E-ED65262AA356}" type="sibTrans" cxnId="{29979FE9-FED9-43E1-8262-ED25F4F5673F}">
      <dgm:prSet/>
      <dgm:spPr/>
      <dgm:t>
        <a:bodyPr/>
        <a:lstStyle/>
        <a:p>
          <a:endParaRPr lang="ru-RU"/>
        </a:p>
      </dgm:t>
    </dgm:pt>
    <dgm:pt modelId="{4035E9F2-922D-4C84-AFD6-57F3D4BFE734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ПРОВЕДЕНИЕ МЕРОПРИЯТИЯ</a:t>
          </a:r>
          <a:endParaRPr lang="ru-RU" sz="1200" b="1" dirty="0">
            <a:solidFill>
              <a:schemeClr val="tx1"/>
            </a:solidFill>
          </a:endParaRPr>
        </a:p>
      </dgm:t>
    </dgm:pt>
    <dgm:pt modelId="{33A40951-9CDB-41D0-940B-ACFD5EDC0D81}" type="parTrans" cxnId="{B501D548-38FA-4B44-82FC-EAD0BC2CD893}">
      <dgm:prSet/>
      <dgm:spPr/>
      <dgm:t>
        <a:bodyPr/>
        <a:lstStyle/>
        <a:p>
          <a:endParaRPr lang="ru-RU"/>
        </a:p>
      </dgm:t>
    </dgm:pt>
    <dgm:pt modelId="{31F94665-6CCF-4A8B-9848-8CFC6D35B847}" type="sibTrans" cxnId="{B501D548-38FA-4B44-82FC-EAD0BC2CD893}">
      <dgm:prSet/>
      <dgm:spPr/>
      <dgm:t>
        <a:bodyPr/>
        <a:lstStyle/>
        <a:p>
          <a:endParaRPr lang="ru-RU"/>
        </a:p>
      </dgm:t>
    </dgm:pt>
    <dgm:pt modelId="{958EF73A-52FB-47FC-86D4-586545C9023B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ОРГАНИЗАЦИЯ МЕРОПРИЯТИЯ</a:t>
          </a:r>
          <a:endParaRPr lang="ru-RU" b="1" dirty="0">
            <a:solidFill>
              <a:schemeClr val="tx1"/>
            </a:solidFill>
          </a:endParaRPr>
        </a:p>
      </dgm:t>
    </dgm:pt>
    <dgm:pt modelId="{C891E611-6E9C-42A8-8CA8-BA9B745FE390}" type="parTrans" cxnId="{2F4379F2-CF7B-4FEB-BDE1-9ACE1BBEDE20}">
      <dgm:prSet/>
      <dgm:spPr/>
      <dgm:t>
        <a:bodyPr/>
        <a:lstStyle/>
        <a:p>
          <a:endParaRPr lang="ru-RU"/>
        </a:p>
      </dgm:t>
    </dgm:pt>
    <dgm:pt modelId="{AF1353EF-391A-4410-BA9E-718B232FB1E1}" type="sibTrans" cxnId="{2F4379F2-CF7B-4FEB-BDE1-9ACE1BBEDE20}">
      <dgm:prSet/>
      <dgm:spPr/>
      <dgm:t>
        <a:bodyPr/>
        <a:lstStyle/>
        <a:p>
          <a:endParaRPr lang="ru-RU"/>
        </a:p>
      </dgm:t>
    </dgm:pt>
    <dgm:pt modelId="{073AFFF6-5840-4B33-BC20-7B53D22FB224}">
      <dgm:prSet phldrT="[Текст]" phldr="1"/>
      <dgm:spPr/>
      <dgm:t>
        <a:bodyPr/>
        <a:lstStyle/>
        <a:p>
          <a:endParaRPr lang="ru-RU"/>
        </a:p>
      </dgm:t>
    </dgm:pt>
    <dgm:pt modelId="{D3C7B6EC-4642-4494-8899-9079399B8B0D}" type="parTrans" cxnId="{6C5B9E59-6BDC-42C8-8961-A2223CBF1898}">
      <dgm:prSet/>
      <dgm:spPr/>
      <dgm:t>
        <a:bodyPr/>
        <a:lstStyle/>
        <a:p>
          <a:endParaRPr lang="ru-RU"/>
        </a:p>
      </dgm:t>
    </dgm:pt>
    <dgm:pt modelId="{5AAD067A-0B21-461A-A05E-451BB2273209}" type="sibTrans" cxnId="{6C5B9E59-6BDC-42C8-8961-A2223CBF1898}">
      <dgm:prSet/>
      <dgm:spPr/>
      <dgm:t>
        <a:bodyPr/>
        <a:lstStyle/>
        <a:p>
          <a:endParaRPr lang="ru-RU"/>
        </a:p>
      </dgm:t>
    </dgm:pt>
    <dgm:pt modelId="{38BB7F91-2B02-4E28-A214-47472BE83D07}">
      <dgm:prSet phldrT="[Текст]" phldr="1"/>
      <dgm:spPr/>
      <dgm:t>
        <a:bodyPr/>
        <a:lstStyle/>
        <a:p>
          <a:endParaRPr lang="ru-RU"/>
        </a:p>
      </dgm:t>
    </dgm:pt>
    <dgm:pt modelId="{4EFFF09B-6FBF-44A2-924A-8490A2ED9253}" type="parTrans" cxnId="{F240EC24-EF5A-4A84-AB74-9FEF9FC41739}">
      <dgm:prSet/>
      <dgm:spPr/>
      <dgm:t>
        <a:bodyPr/>
        <a:lstStyle/>
        <a:p>
          <a:endParaRPr lang="ru-RU"/>
        </a:p>
      </dgm:t>
    </dgm:pt>
    <dgm:pt modelId="{FECA8D98-468E-49E2-8F4F-3FD3E53A6B31}" type="sibTrans" cxnId="{F240EC24-EF5A-4A84-AB74-9FEF9FC41739}">
      <dgm:prSet/>
      <dgm:spPr/>
      <dgm:t>
        <a:bodyPr/>
        <a:lstStyle/>
        <a:p>
          <a:endParaRPr lang="ru-RU"/>
        </a:p>
      </dgm:t>
    </dgm:pt>
    <dgm:pt modelId="{28FE8B60-2858-4290-A1E4-4EB48F75AF3F}">
      <dgm:prSet/>
      <dgm:spPr/>
      <dgm:t>
        <a:bodyPr/>
        <a:lstStyle/>
        <a:p>
          <a:endParaRPr lang="ru-RU"/>
        </a:p>
      </dgm:t>
    </dgm:pt>
    <dgm:pt modelId="{4982D65A-BBC5-4170-A5C3-45F0FA1B5331}" type="parTrans" cxnId="{BEECEAC8-53F8-4288-A915-4BD14BD3F60D}">
      <dgm:prSet/>
      <dgm:spPr/>
      <dgm:t>
        <a:bodyPr/>
        <a:lstStyle/>
        <a:p>
          <a:endParaRPr lang="ru-RU"/>
        </a:p>
      </dgm:t>
    </dgm:pt>
    <dgm:pt modelId="{522EBF30-10EF-4802-8B5D-EE79DA48783D}" type="sibTrans" cxnId="{BEECEAC8-53F8-4288-A915-4BD14BD3F60D}">
      <dgm:prSet/>
      <dgm:spPr/>
      <dgm:t>
        <a:bodyPr/>
        <a:lstStyle/>
        <a:p>
          <a:endParaRPr lang="ru-RU"/>
        </a:p>
      </dgm:t>
    </dgm:pt>
    <dgm:pt modelId="{370622D5-D358-4D77-B6B1-8F395D6EE9D5}" type="pres">
      <dgm:prSet presAssocID="{18A98718-181C-427A-9029-0DF21083A69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6513A3C-34D0-4EA0-AC4F-B184F6183F88}" type="pres">
      <dgm:prSet presAssocID="{9A3E928D-717E-478C-8E1C-F536D18629D7}" presName="gear1" presStyleLbl="node1" presStyleIdx="0" presStyleCnt="3">
        <dgm:presLayoutVars>
          <dgm:chMax val="1"/>
          <dgm:bulletEnabled val="1"/>
        </dgm:presLayoutVars>
      </dgm:prSet>
      <dgm:spPr/>
    </dgm:pt>
    <dgm:pt modelId="{14ABFC26-9092-4D15-A7D5-5F3118517D24}" type="pres">
      <dgm:prSet presAssocID="{9A3E928D-717E-478C-8E1C-F536D18629D7}" presName="gear1srcNode" presStyleLbl="node1" presStyleIdx="0" presStyleCnt="3"/>
      <dgm:spPr/>
    </dgm:pt>
    <dgm:pt modelId="{77B60CE9-BD19-40E6-BD84-AE2CA3D1F5E2}" type="pres">
      <dgm:prSet presAssocID="{9A3E928D-717E-478C-8E1C-F536D18629D7}" presName="gear1dstNode" presStyleLbl="node1" presStyleIdx="0" presStyleCnt="3"/>
      <dgm:spPr/>
    </dgm:pt>
    <dgm:pt modelId="{63FCD276-41C4-4B09-8006-20D65CC74516}" type="pres">
      <dgm:prSet presAssocID="{4035E9F2-922D-4C84-AFD6-57F3D4BFE734}" presName="gear2" presStyleLbl="node1" presStyleIdx="1" presStyleCnt="3">
        <dgm:presLayoutVars>
          <dgm:chMax val="1"/>
          <dgm:bulletEnabled val="1"/>
        </dgm:presLayoutVars>
      </dgm:prSet>
      <dgm:spPr/>
    </dgm:pt>
    <dgm:pt modelId="{910F8FAC-E88E-4EAC-B207-F3BA1DA4BCDE}" type="pres">
      <dgm:prSet presAssocID="{4035E9F2-922D-4C84-AFD6-57F3D4BFE734}" presName="gear2srcNode" presStyleLbl="node1" presStyleIdx="1" presStyleCnt="3"/>
      <dgm:spPr/>
    </dgm:pt>
    <dgm:pt modelId="{60DA8314-CEB7-4845-91C9-7C10EC8EA720}" type="pres">
      <dgm:prSet presAssocID="{4035E9F2-922D-4C84-AFD6-57F3D4BFE734}" presName="gear2dstNode" presStyleLbl="node1" presStyleIdx="1" presStyleCnt="3"/>
      <dgm:spPr/>
    </dgm:pt>
    <dgm:pt modelId="{DB41FCE1-C2B9-4986-BCC8-83C6346E8AD2}" type="pres">
      <dgm:prSet presAssocID="{958EF73A-52FB-47FC-86D4-586545C9023B}" presName="gear3" presStyleLbl="node1" presStyleIdx="2" presStyleCnt="3" custLinFactNeighborX="4092" custLinFactNeighborY="0"/>
      <dgm:spPr/>
    </dgm:pt>
    <dgm:pt modelId="{3F1E3577-38E1-4969-BA35-5849D4072888}" type="pres">
      <dgm:prSet presAssocID="{958EF73A-52FB-47FC-86D4-586545C9023B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2CCD72B5-1F4D-403A-B101-E8747BC5F542}" type="pres">
      <dgm:prSet presAssocID="{958EF73A-52FB-47FC-86D4-586545C9023B}" presName="gear3srcNode" presStyleLbl="node1" presStyleIdx="2" presStyleCnt="3"/>
      <dgm:spPr/>
    </dgm:pt>
    <dgm:pt modelId="{45FF2383-E465-4ECF-8214-AD199E836C6F}" type="pres">
      <dgm:prSet presAssocID="{958EF73A-52FB-47FC-86D4-586545C9023B}" presName="gear3dstNode" presStyleLbl="node1" presStyleIdx="2" presStyleCnt="3"/>
      <dgm:spPr/>
    </dgm:pt>
    <dgm:pt modelId="{D7C6DB62-C8D0-4815-BC6A-21CCE26B30CD}" type="pres">
      <dgm:prSet presAssocID="{5875633D-29ED-4A49-8C3E-ED65262AA356}" presName="connector1" presStyleLbl="sibTrans2D1" presStyleIdx="0" presStyleCnt="3"/>
      <dgm:spPr/>
    </dgm:pt>
    <dgm:pt modelId="{377BA979-30E5-4C01-B297-25C72D8B2227}" type="pres">
      <dgm:prSet presAssocID="{31F94665-6CCF-4A8B-9848-8CFC6D35B847}" presName="connector2" presStyleLbl="sibTrans2D1" presStyleIdx="1" presStyleCnt="3"/>
      <dgm:spPr/>
    </dgm:pt>
    <dgm:pt modelId="{93E5E610-8480-4147-9B3B-50CD3484DC5A}" type="pres">
      <dgm:prSet presAssocID="{AF1353EF-391A-4410-BA9E-718B232FB1E1}" presName="connector3" presStyleLbl="sibTrans2D1" presStyleIdx="2" presStyleCnt="3"/>
      <dgm:spPr/>
    </dgm:pt>
  </dgm:ptLst>
  <dgm:cxnLst>
    <dgm:cxn modelId="{5B5F6E09-18FA-4097-AD5D-1DAB41E0892B}" type="presOf" srcId="{4035E9F2-922D-4C84-AFD6-57F3D4BFE734}" destId="{63FCD276-41C4-4B09-8006-20D65CC74516}" srcOrd="0" destOrd="0" presId="urn:microsoft.com/office/officeart/2005/8/layout/gear1"/>
    <dgm:cxn modelId="{BEECEAC8-53F8-4288-A915-4BD14BD3F60D}" srcId="{18A98718-181C-427A-9029-0DF21083A697}" destId="{28FE8B60-2858-4290-A1E4-4EB48F75AF3F}" srcOrd="5" destOrd="0" parTransId="{4982D65A-BBC5-4170-A5C3-45F0FA1B5331}" sibTransId="{522EBF30-10EF-4802-8B5D-EE79DA48783D}"/>
    <dgm:cxn modelId="{3FB279E8-C38C-44DF-BE97-3480952179B3}" type="presOf" srcId="{9A3E928D-717E-478C-8E1C-F536D18629D7}" destId="{46513A3C-34D0-4EA0-AC4F-B184F6183F88}" srcOrd="0" destOrd="0" presId="urn:microsoft.com/office/officeart/2005/8/layout/gear1"/>
    <dgm:cxn modelId="{29979FE9-FED9-43E1-8262-ED25F4F5673F}" srcId="{18A98718-181C-427A-9029-0DF21083A697}" destId="{9A3E928D-717E-478C-8E1C-F536D18629D7}" srcOrd="0" destOrd="0" parTransId="{841F2714-9F14-4733-91E2-69E310746279}" sibTransId="{5875633D-29ED-4A49-8C3E-ED65262AA356}"/>
    <dgm:cxn modelId="{BEF62BDD-894F-4527-937A-B5F42ADFA493}" type="presOf" srcId="{4035E9F2-922D-4C84-AFD6-57F3D4BFE734}" destId="{910F8FAC-E88E-4EAC-B207-F3BA1DA4BCDE}" srcOrd="1" destOrd="0" presId="urn:microsoft.com/office/officeart/2005/8/layout/gear1"/>
    <dgm:cxn modelId="{29778BDA-CEDA-4801-AA83-5D6EDE06202D}" type="presOf" srcId="{18A98718-181C-427A-9029-0DF21083A697}" destId="{370622D5-D358-4D77-B6B1-8F395D6EE9D5}" srcOrd="0" destOrd="0" presId="urn:microsoft.com/office/officeart/2005/8/layout/gear1"/>
    <dgm:cxn modelId="{B501D548-38FA-4B44-82FC-EAD0BC2CD893}" srcId="{18A98718-181C-427A-9029-0DF21083A697}" destId="{4035E9F2-922D-4C84-AFD6-57F3D4BFE734}" srcOrd="1" destOrd="0" parTransId="{33A40951-9CDB-41D0-940B-ACFD5EDC0D81}" sibTransId="{31F94665-6CCF-4A8B-9848-8CFC6D35B847}"/>
    <dgm:cxn modelId="{0B992C2E-BAAA-4F62-9DE7-670826F5F63C}" type="presOf" srcId="{9A3E928D-717E-478C-8E1C-F536D18629D7}" destId="{77B60CE9-BD19-40E6-BD84-AE2CA3D1F5E2}" srcOrd="2" destOrd="0" presId="urn:microsoft.com/office/officeart/2005/8/layout/gear1"/>
    <dgm:cxn modelId="{086CA048-7969-453A-900A-20CA5E06F880}" type="presOf" srcId="{31F94665-6CCF-4A8B-9848-8CFC6D35B847}" destId="{377BA979-30E5-4C01-B297-25C72D8B2227}" srcOrd="0" destOrd="0" presId="urn:microsoft.com/office/officeart/2005/8/layout/gear1"/>
    <dgm:cxn modelId="{9B2427B9-6780-4D3A-BB53-500B6A70AD05}" type="presOf" srcId="{9A3E928D-717E-478C-8E1C-F536D18629D7}" destId="{14ABFC26-9092-4D15-A7D5-5F3118517D24}" srcOrd="1" destOrd="0" presId="urn:microsoft.com/office/officeart/2005/8/layout/gear1"/>
    <dgm:cxn modelId="{1AC69F9C-EFDB-4099-9863-619AD087E060}" type="presOf" srcId="{AF1353EF-391A-4410-BA9E-718B232FB1E1}" destId="{93E5E610-8480-4147-9B3B-50CD3484DC5A}" srcOrd="0" destOrd="0" presId="urn:microsoft.com/office/officeart/2005/8/layout/gear1"/>
    <dgm:cxn modelId="{9B8874D8-50C6-40A8-9119-85AAD0AFD316}" type="presOf" srcId="{958EF73A-52FB-47FC-86D4-586545C9023B}" destId="{2CCD72B5-1F4D-403A-B101-E8747BC5F542}" srcOrd="2" destOrd="0" presId="urn:microsoft.com/office/officeart/2005/8/layout/gear1"/>
    <dgm:cxn modelId="{F240EC24-EF5A-4A84-AB74-9FEF9FC41739}" srcId="{18A98718-181C-427A-9029-0DF21083A697}" destId="{38BB7F91-2B02-4E28-A214-47472BE83D07}" srcOrd="4" destOrd="0" parTransId="{4EFFF09B-6FBF-44A2-924A-8490A2ED9253}" sibTransId="{FECA8D98-468E-49E2-8F4F-3FD3E53A6B31}"/>
    <dgm:cxn modelId="{16D62113-BBCF-4E5B-B27B-46A5D0D62DFD}" type="presOf" srcId="{958EF73A-52FB-47FC-86D4-586545C9023B}" destId="{3F1E3577-38E1-4969-BA35-5849D4072888}" srcOrd="1" destOrd="0" presId="urn:microsoft.com/office/officeart/2005/8/layout/gear1"/>
    <dgm:cxn modelId="{2F4379F2-CF7B-4FEB-BDE1-9ACE1BBEDE20}" srcId="{18A98718-181C-427A-9029-0DF21083A697}" destId="{958EF73A-52FB-47FC-86D4-586545C9023B}" srcOrd="2" destOrd="0" parTransId="{C891E611-6E9C-42A8-8CA8-BA9B745FE390}" sibTransId="{AF1353EF-391A-4410-BA9E-718B232FB1E1}"/>
    <dgm:cxn modelId="{2B74A59E-8B26-41A0-92E1-FC98C7158B23}" type="presOf" srcId="{4035E9F2-922D-4C84-AFD6-57F3D4BFE734}" destId="{60DA8314-CEB7-4845-91C9-7C10EC8EA720}" srcOrd="2" destOrd="0" presId="urn:microsoft.com/office/officeart/2005/8/layout/gear1"/>
    <dgm:cxn modelId="{6C5B9E59-6BDC-42C8-8961-A2223CBF1898}" srcId="{18A98718-181C-427A-9029-0DF21083A697}" destId="{073AFFF6-5840-4B33-BC20-7B53D22FB224}" srcOrd="3" destOrd="0" parTransId="{D3C7B6EC-4642-4494-8899-9079399B8B0D}" sibTransId="{5AAD067A-0B21-461A-A05E-451BB2273209}"/>
    <dgm:cxn modelId="{AC55DDAE-7669-4D2F-93B1-CF1F81227DB8}" type="presOf" srcId="{5875633D-29ED-4A49-8C3E-ED65262AA356}" destId="{D7C6DB62-C8D0-4815-BC6A-21CCE26B30CD}" srcOrd="0" destOrd="0" presId="urn:microsoft.com/office/officeart/2005/8/layout/gear1"/>
    <dgm:cxn modelId="{B5A256EF-F989-4B36-A289-65F4A245D72E}" type="presOf" srcId="{958EF73A-52FB-47FC-86D4-586545C9023B}" destId="{DB41FCE1-C2B9-4986-BCC8-83C6346E8AD2}" srcOrd="0" destOrd="0" presId="urn:microsoft.com/office/officeart/2005/8/layout/gear1"/>
    <dgm:cxn modelId="{90BE0DCE-3B74-403C-BC20-E1F5EDEF1CBC}" type="presOf" srcId="{958EF73A-52FB-47FC-86D4-586545C9023B}" destId="{45FF2383-E465-4ECF-8214-AD199E836C6F}" srcOrd="3" destOrd="0" presId="urn:microsoft.com/office/officeart/2005/8/layout/gear1"/>
    <dgm:cxn modelId="{53989A3B-B242-4DB2-8E49-723AB300F628}" type="presParOf" srcId="{370622D5-D358-4D77-B6B1-8F395D6EE9D5}" destId="{46513A3C-34D0-4EA0-AC4F-B184F6183F88}" srcOrd="0" destOrd="0" presId="urn:microsoft.com/office/officeart/2005/8/layout/gear1"/>
    <dgm:cxn modelId="{617459A8-4C43-42C2-97CB-3AF9C6FB2008}" type="presParOf" srcId="{370622D5-D358-4D77-B6B1-8F395D6EE9D5}" destId="{14ABFC26-9092-4D15-A7D5-5F3118517D24}" srcOrd="1" destOrd="0" presId="urn:microsoft.com/office/officeart/2005/8/layout/gear1"/>
    <dgm:cxn modelId="{B702FC75-5898-4C34-B97B-89E2D90063D4}" type="presParOf" srcId="{370622D5-D358-4D77-B6B1-8F395D6EE9D5}" destId="{77B60CE9-BD19-40E6-BD84-AE2CA3D1F5E2}" srcOrd="2" destOrd="0" presId="urn:microsoft.com/office/officeart/2005/8/layout/gear1"/>
    <dgm:cxn modelId="{31B753D7-812C-43EA-B9B5-DA488A230FCC}" type="presParOf" srcId="{370622D5-D358-4D77-B6B1-8F395D6EE9D5}" destId="{63FCD276-41C4-4B09-8006-20D65CC74516}" srcOrd="3" destOrd="0" presId="urn:microsoft.com/office/officeart/2005/8/layout/gear1"/>
    <dgm:cxn modelId="{E742D2F9-3A97-4B88-840C-A2C4066EAAC8}" type="presParOf" srcId="{370622D5-D358-4D77-B6B1-8F395D6EE9D5}" destId="{910F8FAC-E88E-4EAC-B207-F3BA1DA4BCDE}" srcOrd="4" destOrd="0" presId="urn:microsoft.com/office/officeart/2005/8/layout/gear1"/>
    <dgm:cxn modelId="{61A74DA8-ACB0-4906-BDE4-C8E3245D59B3}" type="presParOf" srcId="{370622D5-D358-4D77-B6B1-8F395D6EE9D5}" destId="{60DA8314-CEB7-4845-91C9-7C10EC8EA720}" srcOrd="5" destOrd="0" presId="urn:microsoft.com/office/officeart/2005/8/layout/gear1"/>
    <dgm:cxn modelId="{6DD182C4-FE53-442E-8638-9F320E2222CB}" type="presParOf" srcId="{370622D5-D358-4D77-B6B1-8F395D6EE9D5}" destId="{DB41FCE1-C2B9-4986-BCC8-83C6346E8AD2}" srcOrd="6" destOrd="0" presId="urn:microsoft.com/office/officeart/2005/8/layout/gear1"/>
    <dgm:cxn modelId="{0F42AE19-21BA-4C52-AEE5-4209FFAB72E6}" type="presParOf" srcId="{370622D5-D358-4D77-B6B1-8F395D6EE9D5}" destId="{3F1E3577-38E1-4969-BA35-5849D4072888}" srcOrd="7" destOrd="0" presId="urn:microsoft.com/office/officeart/2005/8/layout/gear1"/>
    <dgm:cxn modelId="{C0F18110-651D-4BA6-90A5-1128FEED1CFB}" type="presParOf" srcId="{370622D5-D358-4D77-B6B1-8F395D6EE9D5}" destId="{2CCD72B5-1F4D-403A-B101-E8747BC5F542}" srcOrd="8" destOrd="0" presId="urn:microsoft.com/office/officeart/2005/8/layout/gear1"/>
    <dgm:cxn modelId="{6FD4A24B-8B9F-41A7-BB84-00CB5A11205F}" type="presParOf" srcId="{370622D5-D358-4D77-B6B1-8F395D6EE9D5}" destId="{45FF2383-E465-4ECF-8214-AD199E836C6F}" srcOrd="9" destOrd="0" presId="urn:microsoft.com/office/officeart/2005/8/layout/gear1"/>
    <dgm:cxn modelId="{60A29341-042C-4F1A-9E33-56B3A4CF481A}" type="presParOf" srcId="{370622D5-D358-4D77-B6B1-8F395D6EE9D5}" destId="{D7C6DB62-C8D0-4815-BC6A-21CCE26B30CD}" srcOrd="10" destOrd="0" presId="urn:microsoft.com/office/officeart/2005/8/layout/gear1"/>
    <dgm:cxn modelId="{B9EA173C-EDB9-499E-BEB4-D008A1E7D572}" type="presParOf" srcId="{370622D5-D358-4D77-B6B1-8F395D6EE9D5}" destId="{377BA979-30E5-4C01-B297-25C72D8B2227}" srcOrd="11" destOrd="0" presId="urn:microsoft.com/office/officeart/2005/8/layout/gear1"/>
    <dgm:cxn modelId="{AA3E1E35-4C7C-4160-83F5-7123213CBEA4}" type="presParOf" srcId="{370622D5-D358-4D77-B6B1-8F395D6EE9D5}" destId="{93E5E610-8480-4147-9B3B-50CD3484DC5A}" srcOrd="12" destOrd="0" presId="urn:microsoft.com/office/officeart/2005/8/layout/gear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5DABDE-1B61-4F8D-B8B7-7112A364728A}" type="doc">
      <dgm:prSet loTypeId="urn:microsoft.com/office/officeart/2005/8/layout/bList2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0D98F41-4F1D-42C6-AA0C-9082584B80E2}">
      <dgm:prSet phldrT="[Текст]"/>
      <dgm:spPr/>
      <dgm:t>
        <a:bodyPr/>
        <a:lstStyle/>
        <a:p>
          <a:r>
            <a:rPr lang="ru-RU" dirty="0" smtClean="0"/>
            <a:t>Урожай-1</a:t>
          </a:r>
          <a:endParaRPr lang="ru-RU" dirty="0"/>
        </a:p>
      </dgm:t>
    </dgm:pt>
    <dgm:pt modelId="{108199A8-8E7E-4A40-905B-328E903C09A1}" type="parTrans" cxnId="{1B7CEB70-EC08-4FF6-85E1-71857D634F48}">
      <dgm:prSet/>
      <dgm:spPr/>
      <dgm:t>
        <a:bodyPr/>
        <a:lstStyle/>
        <a:p>
          <a:endParaRPr lang="ru-RU"/>
        </a:p>
      </dgm:t>
    </dgm:pt>
    <dgm:pt modelId="{2502B170-696C-4F88-9DC2-E22AD25AF52A}" type="sibTrans" cxnId="{1B7CEB70-EC08-4FF6-85E1-71857D634F48}">
      <dgm:prSet/>
      <dgm:spPr/>
      <dgm:t>
        <a:bodyPr/>
        <a:lstStyle/>
        <a:p>
          <a:endParaRPr lang="ru-RU"/>
        </a:p>
      </dgm:t>
    </dgm:pt>
    <dgm:pt modelId="{6F9CB87F-99A5-44CC-B82A-56C3B74DF8E2}">
      <dgm:prSet phldrT="[Текст]"/>
      <dgm:spPr/>
      <dgm:t>
        <a:bodyPr/>
        <a:lstStyle/>
        <a:p>
          <a:r>
            <a:rPr lang="ru-RU" dirty="0" smtClean="0"/>
            <a:t>УРОЖАЙ</a:t>
          </a:r>
          <a:endParaRPr lang="ru-RU" dirty="0"/>
        </a:p>
      </dgm:t>
    </dgm:pt>
    <dgm:pt modelId="{21F22DA1-B051-4E50-8A8A-CA964975438D}" type="parTrans" cxnId="{A8079048-0F78-4CAD-BFE2-ED3274D2E010}">
      <dgm:prSet/>
      <dgm:spPr/>
      <dgm:t>
        <a:bodyPr/>
        <a:lstStyle/>
        <a:p>
          <a:endParaRPr lang="ru-RU"/>
        </a:p>
      </dgm:t>
    </dgm:pt>
    <dgm:pt modelId="{0D649A23-3D0D-41BB-B1EC-726B1E22B242}" type="sibTrans" cxnId="{A8079048-0F78-4CAD-BFE2-ED3274D2E010}">
      <dgm:prSet/>
      <dgm:spPr/>
      <dgm:t>
        <a:bodyPr/>
        <a:lstStyle/>
        <a:p>
          <a:endParaRPr lang="ru-RU"/>
        </a:p>
      </dgm:t>
    </dgm:pt>
    <dgm:pt modelId="{70DF8394-BD1C-4908-BECF-ADE1A057EDFB}">
      <dgm:prSet phldrT="[Текст]"/>
      <dgm:spPr/>
      <dgm:t>
        <a:bodyPr/>
        <a:lstStyle/>
        <a:p>
          <a:r>
            <a:rPr lang="ru-RU" dirty="0" smtClean="0"/>
            <a:t>Урожай-18</a:t>
          </a:r>
          <a:endParaRPr lang="ru-RU" dirty="0"/>
        </a:p>
      </dgm:t>
    </dgm:pt>
    <dgm:pt modelId="{D18B47FA-1E03-47BF-A05D-5AC89B1DE6AA}" type="parTrans" cxnId="{999ECC53-E68A-4966-87B2-F922979DA34F}">
      <dgm:prSet/>
      <dgm:spPr/>
      <dgm:t>
        <a:bodyPr/>
        <a:lstStyle/>
        <a:p>
          <a:endParaRPr lang="ru-RU"/>
        </a:p>
      </dgm:t>
    </dgm:pt>
    <dgm:pt modelId="{FB8B9673-10C4-4002-972C-7FAC12F6413A}" type="sibTrans" cxnId="{999ECC53-E68A-4966-87B2-F922979DA34F}">
      <dgm:prSet/>
      <dgm:spPr/>
      <dgm:t>
        <a:bodyPr/>
        <a:lstStyle/>
        <a:p>
          <a:endParaRPr lang="ru-RU"/>
        </a:p>
      </dgm:t>
    </dgm:pt>
    <dgm:pt modelId="{8BC73082-A7A8-4E10-BAF4-A5480EF18347}" type="pres">
      <dgm:prSet presAssocID="{B25DABDE-1B61-4F8D-B8B7-7112A364728A}" presName="diagram" presStyleCnt="0">
        <dgm:presLayoutVars>
          <dgm:dir/>
          <dgm:animLvl val="lvl"/>
          <dgm:resizeHandles val="exact"/>
        </dgm:presLayoutVars>
      </dgm:prSet>
      <dgm:spPr/>
    </dgm:pt>
    <dgm:pt modelId="{EE9EF292-BE67-4D74-AE55-A44F945CD928}" type="pres">
      <dgm:prSet presAssocID="{50D98F41-4F1D-42C6-AA0C-9082584B80E2}" presName="compNode" presStyleCnt="0"/>
      <dgm:spPr/>
    </dgm:pt>
    <dgm:pt modelId="{F0C6355D-B42F-42C8-A326-E1B785CA67DB}" type="pres">
      <dgm:prSet presAssocID="{50D98F41-4F1D-42C6-AA0C-9082584B80E2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AC1ED0E-EFDB-4C86-A00E-06DF3F085E92}" type="pres">
      <dgm:prSet presAssocID="{50D98F41-4F1D-42C6-AA0C-9082584B80E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B01A9AC-452D-496B-83A3-C7577A60D969}" type="pres">
      <dgm:prSet presAssocID="{50D98F41-4F1D-42C6-AA0C-9082584B80E2}" presName="parentRect" presStyleLbl="alignNode1" presStyleIdx="0" presStyleCnt="3"/>
      <dgm:spPr/>
    </dgm:pt>
    <dgm:pt modelId="{2DBBE1F9-F7A5-462D-B0FC-F96927B615F0}" type="pres">
      <dgm:prSet presAssocID="{50D98F41-4F1D-42C6-AA0C-9082584B80E2}" presName="adorn" presStyleLbl="fgAccFollowNode1" presStyleIdx="0" presStyleCnt="3" custLinFactNeighborX="6140" custLinFactNeighborY="2193"/>
      <dgm:spPr>
        <a:prstGeom prst="flowChartProcess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D68A7FF-6CA3-4D9E-88D0-E3C997AD9F40}" type="pres">
      <dgm:prSet presAssocID="{2502B170-696C-4F88-9DC2-E22AD25AF52A}" presName="sibTrans" presStyleLbl="sibTrans2D1" presStyleIdx="0" presStyleCnt="0"/>
      <dgm:spPr/>
    </dgm:pt>
    <dgm:pt modelId="{F08EDC45-3665-46D8-AADC-B73BB8D416C3}" type="pres">
      <dgm:prSet presAssocID="{6F9CB87F-99A5-44CC-B82A-56C3B74DF8E2}" presName="compNode" presStyleCnt="0"/>
      <dgm:spPr/>
    </dgm:pt>
    <dgm:pt modelId="{1516C37F-0C5E-49B4-B156-B5AF228645E2}" type="pres">
      <dgm:prSet presAssocID="{6F9CB87F-99A5-44CC-B82A-56C3B74DF8E2}" presName="childRect" presStyleLbl="bgAcc1" presStyleIdx="1" presStyleCnt="3">
        <dgm:presLayoutVars>
          <dgm:bulletEnabled val="1"/>
        </dgm:presLayoutVars>
      </dgm:prSet>
      <dgm:spPr/>
    </dgm:pt>
    <dgm:pt modelId="{D8B2573D-1AC4-46F9-AA51-7E791BF289DA}" type="pres">
      <dgm:prSet presAssocID="{6F9CB87F-99A5-44CC-B82A-56C3B74DF8E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1147B8D-8B95-492C-A2BB-32B9A38B6D01}" type="pres">
      <dgm:prSet presAssocID="{6F9CB87F-99A5-44CC-B82A-56C3B74DF8E2}" presName="parentRect" presStyleLbl="alignNode1" presStyleIdx="1" presStyleCnt="3"/>
      <dgm:spPr/>
    </dgm:pt>
    <dgm:pt modelId="{F6A7A48C-E591-4CEC-AC77-BEE30011551A}" type="pres">
      <dgm:prSet presAssocID="{6F9CB87F-99A5-44CC-B82A-56C3B74DF8E2}" presName="adorn" presStyleLbl="fgAccFollowNode1" presStyleIdx="1" presStyleCnt="3"/>
      <dgm:spPr>
        <a:prstGeom prst="flowChartProcess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54F9671-03F8-4E3C-8C28-36F53D708DA2}" type="pres">
      <dgm:prSet presAssocID="{0D649A23-3D0D-41BB-B1EC-726B1E22B242}" presName="sibTrans" presStyleLbl="sibTrans2D1" presStyleIdx="0" presStyleCnt="0"/>
      <dgm:spPr/>
    </dgm:pt>
    <dgm:pt modelId="{009C3F06-9FD1-40DE-B6A1-3A6CF9724F3F}" type="pres">
      <dgm:prSet presAssocID="{70DF8394-BD1C-4908-BECF-ADE1A057EDFB}" presName="compNode" presStyleCnt="0"/>
      <dgm:spPr/>
    </dgm:pt>
    <dgm:pt modelId="{931784BA-0DD0-4599-B2C4-CA43FC24E49C}" type="pres">
      <dgm:prSet presAssocID="{70DF8394-BD1C-4908-BECF-ADE1A057EDFB}" presName="childRect" presStyleLbl="bgAcc1" presStyleIdx="2" presStyleCnt="3">
        <dgm:presLayoutVars>
          <dgm:bulletEnabled val="1"/>
        </dgm:presLayoutVars>
      </dgm:prSet>
      <dgm:spPr/>
    </dgm:pt>
    <dgm:pt modelId="{31BDFE96-4B22-40D6-B3A6-4823EC297547}" type="pres">
      <dgm:prSet presAssocID="{70DF8394-BD1C-4908-BECF-ADE1A057EDF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3CC66FC-4E0C-44C5-9107-280FA6D2965A}" type="pres">
      <dgm:prSet presAssocID="{70DF8394-BD1C-4908-BECF-ADE1A057EDFB}" presName="parentRect" presStyleLbl="alignNode1" presStyleIdx="2" presStyleCnt="3"/>
      <dgm:spPr/>
    </dgm:pt>
    <dgm:pt modelId="{E840AB39-B382-41D6-85EA-F1E0073401A4}" type="pres">
      <dgm:prSet presAssocID="{70DF8394-BD1C-4908-BECF-ADE1A057EDFB}" presName="adorn" presStyleLbl="fgAccFollowNode1" presStyleIdx="2" presStyleCnt="3"/>
      <dgm:spPr>
        <a:prstGeom prst="flowChartProcess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277828A2-A527-47F3-99C5-A8AF42EC67A4}" type="presOf" srcId="{0D649A23-3D0D-41BB-B1EC-726B1E22B242}" destId="{554F9671-03F8-4E3C-8C28-36F53D708DA2}" srcOrd="0" destOrd="0" presId="urn:microsoft.com/office/officeart/2005/8/layout/bList2"/>
    <dgm:cxn modelId="{7AABF32C-1260-44C1-B65A-AD71BE00A1B8}" type="presOf" srcId="{2502B170-696C-4F88-9DC2-E22AD25AF52A}" destId="{0D68A7FF-6CA3-4D9E-88D0-E3C997AD9F40}" srcOrd="0" destOrd="0" presId="urn:microsoft.com/office/officeart/2005/8/layout/bList2"/>
    <dgm:cxn modelId="{C2892A86-5E4A-4D91-A6B3-8F82E62AAC5C}" type="presOf" srcId="{70DF8394-BD1C-4908-BECF-ADE1A057EDFB}" destId="{31BDFE96-4B22-40D6-B3A6-4823EC297547}" srcOrd="0" destOrd="0" presId="urn:microsoft.com/office/officeart/2005/8/layout/bList2"/>
    <dgm:cxn modelId="{DC60DEB0-F1E9-4161-8C19-4CBBDD309394}" type="presOf" srcId="{70DF8394-BD1C-4908-BECF-ADE1A057EDFB}" destId="{C3CC66FC-4E0C-44C5-9107-280FA6D2965A}" srcOrd="1" destOrd="0" presId="urn:microsoft.com/office/officeart/2005/8/layout/bList2"/>
    <dgm:cxn modelId="{999ECC53-E68A-4966-87B2-F922979DA34F}" srcId="{B25DABDE-1B61-4F8D-B8B7-7112A364728A}" destId="{70DF8394-BD1C-4908-BECF-ADE1A057EDFB}" srcOrd="2" destOrd="0" parTransId="{D18B47FA-1E03-47BF-A05D-5AC89B1DE6AA}" sibTransId="{FB8B9673-10C4-4002-972C-7FAC12F6413A}"/>
    <dgm:cxn modelId="{E43432AE-9260-4E2F-9744-09B7CBFD2E2E}" type="presOf" srcId="{50D98F41-4F1D-42C6-AA0C-9082584B80E2}" destId="{1B01A9AC-452D-496B-83A3-C7577A60D969}" srcOrd="1" destOrd="0" presId="urn:microsoft.com/office/officeart/2005/8/layout/bList2"/>
    <dgm:cxn modelId="{A8079048-0F78-4CAD-BFE2-ED3274D2E010}" srcId="{B25DABDE-1B61-4F8D-B8B7-7112A364728A}" destId="{6F9CB87F-99A5-44CC-B82A-56C3B74DF8E2}" srcOrd="1" destOrd="0" parTransId="{21F22DA1-B051-4E50-8A8A-CA964975438D}" sibTransId="{0D649A23-3D0D-41BB-B1EC-726B1E22B242}"/>
    <dgm:cxn modelId="{4A0B080C-2DFE-4CB0-B333-45AB747A5311}" type="presOf" srcId="{B25DABDE-1B61-4F8D-B8B7-7112A364728A}" destId="{8BC73082-A7A8-4E10-BAF4-A5480EF18347}" srcOrd="0" destOrd="0" presId="urn:microsoft.com/office/officeart/2005/8/layout/bList2"/>
    <dgm:cxn modelId="{D3FF73D1-3F4C-413E-8256-DFFCE8D97079}" type="presOf" srcId="{6F9CB87F-99A5-44CC-B82A-56C3B74DF8E2}" destId="{B1147B8D-8B95-492C-A2BB-32B9A38B6D01}" srcOrd="1" destOrd="0" presId="urn:microsoft.com/office/officeart/2005/8/layout/bList2"/>
    <dgm:cxn modelId="{E678DECA-ED79-46AD-9CB0-19AB0AB126A1}" type="presOf" srcId="{6F9CB87F-99A5-44CC-B82A-56C3B74DF8E2}" destId="{D8B2573D-1AC4-46F9-AA51-7E791BF289DA}" srcOrd="0" destOrd="0" presId="urn:microsoft.com/office/officeart/2005/8/layout/bList2"/>
    <dgm:cxn modelId="{1B7CEB70-EC08-4FF6-85E1-71857D634F48}" srcId="{B25DABDE-1B61-4F8D-B8B7-7112A364728A}" destId="{50D98F41-4F1D-42C6-AA0C-9082584B80E2}" srcOrd="0" destOrd="0" parTransId="{108199A8-8E7E-4A40-905B-328E903C09A1}" sibTransId="{2502B170-696C-4F88-9DC2-E22AD25AF52A}"/>
    <dgm:cxn modelId="{CCBFC446-068A-41AA-8979-739FE4ACF514}" type="presOf" srcId="{50D98F41-4F1D-42C6-AA0C-9082584B80E2}" destId="{4AC1ED0E-EFDB-4C86-A00E-06DF3F085E92}" srcOrd="0" destOrd="0" presId="urn:microsoft.com/office/officeart/2005/8/layout/bList2"/>
    <dgm:cxn modelId="{A10C39F1-CE0A-4C96-9F0C-A4DD2F04EEE3}" type="presParOf" srcId="{8BC73082-A7A8-4E10-BAF4-A5480EF18347}" destId="{EE9EF292-BE67-4D74-AE55-A44F945CD928}" srcOrd="0" destOrd="0" presId="urn:microsoft.com/office/officeart/2005/8/layout/bList2"/>
    <dgm:cxn modelId="{C81517D3-7B04-4907-83D7-F399B3C91595}" type="presParOf" srcId="{EE9EF292-BE67-4D74-AE55-A44F945CD928}" destId="{F0C6355D-B42F-42C8-A326-E1B785CA67DB}" srcOrd="0" destOrd="0" presId="urn:microsoft.com/office/officeart/2005/8/layout/bList2"/>
    <dgm:cxn modelId="{DE863349-372D-4F43-8ED7-FCC489A5E270}" type="presParOf" srcId="{EE9EF292-BE67-4D74-AE55-A44F945CD928}" destId="{4AC1ED0E-EFDB-4C86-A00E-06DF3F085E92}" srcOrd="1" destOrd="0" presId="urn:microsoft.com/office/officeart/2005/8/layout/bList2"/>
    <dgm:cxn modelId="{2A74E6B3-D8F7-47C3-8BC9-0BE341BB844F}" type="presParOf" srcId="{EE9EF292-BE67-4D74-AE55-A44F945CD928}" destId="{1B01A9AC-452D-496B-83A3-C7577A60D969}" srcOrd="2" destOrd="0" presId="urn:microsoft.com/office/officeart/2005/8/layout/bList2"/>
    <dgm:cxn modelId="{E9D5C4D1-12F4-4D8B-A711-486D1BC5EF0C}" type="presParOf" srcId="{EE9EF292-BE67-4D74-AE55-A44F945CD928}" destId="{2DBBE1F9-F7A5-462D-B0FC-F96927B615F0}" srcOrd="3" destOrd="0" presId="urn:microsoft.com/office/officeart/2005/8/layout/bList2"/>
    <dgm:cxn modelId="{E22A9591-FC10-4A8B-9063-98CA3E55CF2D}" type="presParOf" srcId="{8BC73082-A7A8-4E10-BAF4-A5480EF18347}" destId="{0D68A7FF-6CA3-4D9E-88D0-E3C997AD9F40}" srcOrd="1" destOrd="0" presId="urn:microsoft.com/office/officeart/2005/8/layout/bList2"/>
    <dgm:cxn modelId="{1DABF9A4-F96E-4012-917F-2FD4CB369920}" type="presParOf" srcId="{8BC73082-A7A8-4E10-BAF4-A5480EF18347}" destId="{F08EDC45-3665-46D8-AADC-B73BB8D416C3}" srcOrd="2" destOrd="0" presId="urn:microsoft.com/office/officeart/2005/8/layout/bList2"/>
    <dgm:cxn modelId="{3350EEAD-0AB2-4C40-A027-9F24F7B61F90}" type="presParOf" srcId="{F08EDC45-3665-46D8-AADC-B73BB8D416C3}" destId="{1516C37F-0C5E-49B4-B156-B5AF228645E2}" srcOrd="0" destOrd="0" presId="urn:microsoft.com/office/officeart/2005/8/layout/bList2"/>
    <dgm:cxn modelId="{7B331448-54A1-4B9E-A2AB-12AD89D3493F}" type="presParOf" srcId="{F08EDC45-3665-46D8-AADC-B73BB8D416C3}" destId="{D8B2573D-1AC4-46F9-AA51-7E791BF289DA}" srcOrd="1" destOrd="0" presId="urn:microsoft.com/office/officeart/2005/8/layout/bList2"/>
    <dgm:cxn modelId="{9EE423B9-4192-4B80-BA44-FB1974E7B16A}" type="presParOf" srcId="{F08EDC45-3665-46D8-AADC-B73BB8D416C3}" destId="{B1147B8D-8B95-492C-A2BB-32B9A38B6D01}" srcOrd="2" destOrd="0" presId="urn:microsoft.com/office/officeart/2005/8/layout/bList2"/>
    <dgm:cxn modelId="{A556F968-60E1-4CBC-B4A9-77815F9057F5}" type="presParOf" srcId="{F08EDC45-3665-46D8-AADC-B73BB8D416C3}" destId="{F6A7A48C-E591-4CEC-AC77-BEE30011551A}" srcOrd="3" destOrd="0" presId="urn:microsoft.com/office/officeart/2005/8/layout/bList2"/>
    <dgm:cxn modelId="{6010BFD0-9755-4CA7-B4BB-1FAFA61E4E9C}" type="presParOf" srcId="{8BC73082-A7A8-4E10-BAF4-A5480EF18347}" destId="{554F9671-03F8-4E3C-8C28-36F53D708DA2}" srcOrd="3" destOrd="0" presId="urn:microsoft.com/office/officeart/2005/8/layout/bList2"/>
    <dgm:cxn modelId="{79A31F6D-8757-4BB4-934C-6020A14009E1}" type="presParOf" srcId="{8BC73082-A7A8-4E10-BAF4-A5480EF18347}" destId="{009C3F06-9FD1-40DE-B6A1-3A6CF9724F3F}" srcOrd="4" destOrd="0" presId="urn:microsoft.com/office/officeart/2005/8/layout/bList2"/>
    <dgm:cxn modelId="{2E63A475-EFC3-4D8D-9D5C-139D57D3BE3B}" type="presParOf" srcId="{009C3F06-9FD1-40DE-B6A1-3A6CF9724F3F}" destId="{931784BA-0DD0-4599-B2C4-CA43FC24E49C}" srcOrd="0" destOrd="0" presId="urn:microsoft.com/office/officeart/2005/8/layout/bList2"/>
    <dgm:cxn modelId="{3C592FD6-08D4-4C8B-801D-343716253DCF}" type="presParOf" srcId="{009C3F06-9FD1-40DE-B6A1-3A6CF9724F3F}" destId="{31BDFE96-4B22-40D6-B3A6-4823EC297547}" srcOrd="1" destOrd="0" presId="urn:microsoft.com/office/officeart/2005/8/layout/bList2"/>
    <dgm:cxn modelId="{92F561D9-5AF7-4F60-9A84-9BA39FB22D7B}" type="presParOf" srcId="{009C3F06-9FD1-40DE-B6A1-3A6CF9724F3F}" destId="{C3CC66FC-4E0C-44C5-9107-280FA6D2965A}" srcOrd="2" destOrd="0" presId="urn:microsoft.com/office/officeart/2005/8/layout/bList2"/>
    <dgm:cxn modelId="{2FCFD859-DAD1-4F42-AD89-6DA1A027DEDA}" type="presParOf" srcId="{009C3F06-9FD1-40DE-B6A1-3A6CF9724F3F}" destId="{E840AB39-B382-41D6-85EA-F1E0073401A4}" srcOrd="3" destOrd="0" presId="urn:microsoft.com/office/officeart/2005/8/layout/bList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5DABDE-1B61-4F8D-B8B7-7112A364728A}" type="doc">
      <dgm:prSet loTypeId="urn:microsoft.com/office/officeart/2005/8/layout/bList2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0D98F41-4F1D-42C6-AA0C-9082584B80E2}">
      <dgm:prSet phldrT="[Текст]"/>
      <dgm:spPr/>
      <dgm:t>
        <a:bodyPr/>
        <a:lstStyle/>
        <a:p>
          <a:r>
            <a:rPr lang="ru-RU" dirty="0" smtClean="0"/>
            <a:t>Урожай-1</a:t>
          </a:r>
          <a:endParaRPr lang="ru-RU" dirty="0"/>
        </a:p>
      </dgm:t>
    </dgm:pt>
    <dgm:pt modelId="{108199A8-8E7E-4A40-905B-328E903C09A1}" type="parTrans" cxnId="{1B7CEB70-EC08-4FF6-85E1-71857D634F48}">
      <dgm:prSet/>
      <dgm:spPr/>
      <dgm:t>
        <a:bodyPr/>
        <a:lstStyle/>
        <a:p>
          <a:endParaRPr lang="ru-RU"/>
        </a:p>
      </dgm:t>
    </dgm:pt>
    <dgm:pt modelId="{2502B170-696C-4F88-9DC2-E22AD25AF52A}" type="sibTrans" cxnId="{1B7CEB70-EC08-4FF6-85E1-71857D634F48}">
      <dgm:prSet/>
      <dgm:spPr/>
      <dgm:t>
        <a:bodyPr/>
        <a:lstStyle/>
        <a:p>
          <a:endParaRPr lang="ru-RU"/>
        </a:p>
      </dgm:t>
    </dgm:pt>
    <dgm:pt modelId="{6F9CB87F-99A5-44CC-B82A-56C3B74DF8E2}">
      <dgm:prSet phldrT="[Текст]"/>
      <dgm:spPr/>
      <dgm:t>
        <a:bodyPr/>
        <a:lstStyle/>
        <a:p>
          <a:r>
            <a:rPr lang="ru-RU" dirty="0" smtClean="0"/>
            <a:t>УРОЖАЙ</a:t>
          </a:r>
          <a:endParaRPr lang="ru-RU" dirty="0"/>
        </a:p>
      </dgm:t>
    </dgm:pt>
    <dgm:pt modelId="{21F22DA1-B051-4E50-8A8A-CA964975438D}" type="parTrans" cxnId="{A8079048-0F78-4CAD-BFE2-ED3274D2E010}">
      <dgm:prSet/>
      <dgm:spPr/>
      <dgm:t>
        <a:bodyPr/>
        <a:lstStyle/>
        <a:p>
          <a:endParaRPr lang="ru-RU"/>
        </a:p>
      </dgm:t>
    </dgm:pt>
    <dgm:pt modelId="{0D649A23-3D0D-41BB-B1EC-726B1E22B242}" type="sibTrans" cxnId="{A8079048-0F78-4CAD-BFE2-ED3274D2E010}">
      <dgm:prSet/>
      <dgm:spPr/>
      <dgm:t>
        <a:bodyPr/>
        <a:lstStyle/>
        <a:p>
          <a:endParaRPr lang="ru-RU"/>
        </a:p>
      </dgm:t>
    </dgm:pt>
    <dgm:pt modelId="{70DF8394-BD1C-4908-BECF-ADE1A057EDFB}">
      <dgm:prSet phldrT="[Текст]" custT="1"/>
      <dgm:spPr/>
      <dgm:t>
        <a:bodyPr/>
        <a:lstStyle/>
        <a:p>
          <a:r>
            <a:rPr lang="ru-RU" sz="2400" dirty="0" smtClean="0"/>
            <a:t>Урожай-18</a:t>
          </a:r>
          <a:r>
            <a:rPr lang="ru-RU" sz="2200" dirty="0" smtClean="0"/>
            <a:t> </a:t>
          </a:r>
          <a:endParaRPr lang="ru-RU" sz="2200" dirty="0"/>
        </a:p>
      </dgm:t>
    </dgm:pt>
    <dgm:pt modelId="{D18B47FA-1E03-47BF-A05D-5AC89B1DE6AA}" type="parTrans" cxnId="{999ECC53-E68A-4966-87B2-F922979DA34F}">
      <dgm:prSet/>
      <dgm:spPr/>
      <dgm:t>
        <a:bodyPr/>
        <a:lstStyle/>
        <a:p>
          <a:endParaRPr lang="ru-RU"/>
        </a:p>
      </dgm:t>
    </dgm:pt>
    <dgm:pt modelId="{FB8B9673-10C4-4002-972C-7FAC12F6413A}" type="sibTrans" cxnId="{999ECC53-E68A-4966-87B2-F922979DA34F}">
      <dgm:prSet/>
      <dgm:spPr/>
      <dgm:t>
        <a:bodyPr/>
        <a:lstStyle/>
        <a:p>
          <a:endParaRPr lang="ru-RU"/>
        </a:p>
      </dgm:t>
    </dgm:pt>
    <dgm:pt modelId="{8BC73082-A7A8-4E10-BAF4-A5480EF18347}" type="pres">
      <dgm:prSet presAssocID="{B25DABDE-1B61-4F8D-B8B7-7112A364728A}" presName="diagram" presStyleCnt="0">
        <dgm:presLayoutVars>
          <dgm:dir/>
          <dgm:animLvl val="lvl"/>
          <dgm:resizeHandles val="exact"/>
        </dgm:presLayoutVars>
      </dgm:prSet>
      <dgm:spPr/>
    </dgm:pt>
    <dgm:pt modelId="{EE9EF292-BE67-4D74-AE55-A44F945CD928}" type="pres">
      <dgm:prSet presAssocID="{50D98F41-4F1D-42C6-AA0C-9082584B80E2}" presName="compNode" presStyleCnt="0"/>
      <dgm:spPr/>
    </dgm:pt>
    <dgm:pt modelId="{F0C6355D-B42F-42C8-A326-E1B785CA67DB}" type="pres">
      <dgm:prSet presAssocID="{50D98F41-4F1D-42C6-AA0C-9082584B80E2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AC1ED0E-EFDB-4C86-A00E-06DF3F085E92}" type="pres">
      <dgm:prSet presAssocID="{50D98F41-4F1D-42C6-AA0C-9082584B80E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B01A9AC-452D-496B-83A3-C7577A60D969}" type="pres">
      <dgm:prSet presAssocID="{50D98F41-4F1D-42C6-AA0C-9082584B80E2}" presName="parentRect" presStyleLbl="alignNode1" presStyleIdx="0" presStyleCnt="3"/>
      <dgm:spPr/>
    </dgm:pt>
    <dgm:pt modelId="{2DBBE1F9-F7A5-462D-B0FC-F96927B615F0}" type="pres">
      <dgm:prSet presAssocID="{50D98F41-4F1D-42C6-AA0C-9082584B80E2}" presName="adorn" presStyleLbl="fgAccFollowNode1" presStyleIdx="0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D68A7FF-6CA3-4D9E-88D0-E3C997AD9F40}" type="pres">
      <dgm:prSet presAssocID="{2502B170-696C-4F88-9DC2-E22AD25AF52A}" presName="sibTrans" presStyleLbl="sibTrans2D1" presStyleIdx="0" presStyleCnt="0"/>
      <dgm:spPr/>
    </dgm:pt>
    <dgm:pt modelId="{F08EDC45-3665-46D8-AADC-B73BB8D416C3}" type="pres">
      <dgm:prSet presAssocID="{6F9CB87F-99A5-44CC-B82A-56C3B74DF8E2}" presName="compNode" presStyleCnt="0"/>
      <dgm:spPr/>
    </dgm:pt>
    <dgm:pt modelId="{1516C37F-0C5E-49B4-B156-B5AF228645E2}" type="pres">
      <dgm:prSet presAssocID="{6F9CB87F-99A5-44CC-B82A-56C3B74DF8E2}" presName="childRect" presStyleLbl="bgAcc1" presStyleIdx="1" presStyleCnt="3" custLinFactNeighborY="770">
        <dgm:presLayoutVars>
          <dgm:bulletEnabled val="1"/>
        </dgm:presLayoutVars>
      </dgm:prSet>
      <dgm:spPr/>
    </dgm:pt>
    <dgm:pt modelId="{D8B2573D-1AC4-46F9-AA51-7E791BF289DA}" type="pres">
      <dgm:prSet presAssocID="{6F9CB87F-99A5-44CC-B82A-56C3B74DF8E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1147B8D-8B95-492C-A2BB-32B9A38B6D01}" type="pres">
      <dgm:prSet presAssocID="{6F9CB87F-99A5-44CC-B82A-56C3B74DF8E2}" presName="parentRect" presStyleLbl="alignNode1" presStyleIdx="1" presStyleCnt="3"/>
      <dgm:spPr/>
    </dgm:pt>
    <dgm:pt modelId="{F6A7A48C-E591-4CEC-AC77-BEE30011551A}" type="pres">
      <dgm:prSet presAssocID="{6F9CB87F-99A5-44CC-B82A-56C3B74DF8E2}" presName="adorn" presStyleLbl="fgAccFollowNod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54F9671-03F8-4E3C-8C28-36F53D708DA2}" type="pres">
      <dgm:prSet presAssocID="{0D649A23-3D0D-41BB-B1EC-726B1E22B242}" presName="sibTrans" presStyleLbl="sibTrans2D1" presStyleIdx="0" presStyleCnt="0"/>
      <dgm:spPr/>
    </dgm:pt>
    <dgm:pt modelId="{009C3F06-9FD1-40DE-B6A1-3A6CF9724F3F}" type="pres">
      <dgm:prSet presAssocID="{70DF8394-BD1C-4908-BECF-ADE1A057EDFB}" presName="compNode" presStyleCnt="0"/>
      <dgm:spPr/>
    </dgm:pt>
    <dgm:pt modelId="{931784BA-0DD0-4599-B2C4-CA43FC24E49C}" type="pres">
      <dgm:prSet presAssocID="{70DF8394-BD1C-4908-BECF-ADE1A057EDFB}" presName="childRect" presStyleLbl="bgAcc1" presStyleIdx="2" presStyleCnt="3">
        <dgm:presLayoutVars>
          <dgm:bulletEnabled val="1"/>
        </dgm:presLayoutVars>
      </dgm:prSet>
      <dgm:spPr/>
    </dgm:pt>
    <dgm:pt modelId="{31BDFE96-4B22-40D6-B3A6-4823EC297547}" type="pres">
      <dgm:prSet presAssocID="{70DF8394-BD1C-4908-BECF-ADE1A057EDF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3CC66FC-4E0C-44C5-9107-280FA6D2965A}" type="pres">
      <dgm:prSet presAssocID="{70DF8394-BD1C-4908-BECF-ADE1A057EDFB}" presName="parentRect" presStyleLbl="alignNode1" presStyleIdx="2" presStyleCnt="3"/>
      <dgm:spPr/>
    </dgm:pt>
    <dgm:pt modelId="{E840AB39-B382-41D6-85EA-F1E0073401A4}" type="pres">
      <dgm:prSet presAssocID="{70DF8394-BD1C-4908-BECF-ADE1A057EDFB}" presName="adorn" presStyleLbl="fgAccFollowNode1" presStyleIdx="2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16DD59A4-E104-46F8-B988-A71A8CCEB314}" type="presOf" srcId="{50D98F41-4F1D-42C6-AA0C-9082584B80E2}" destId="{4AC1ED0E-EFDB-4C86-A00E-06DF3F085E92}" srcOrd="0" destOrd="0" presId="urn:microsoft.com/office/officeart/2005/8/layout/bList2"/>
    <dgm:cxn modelId="{FA0B9DEF-7B80-47B5-A2A3-B2606306F4FB}" type="presOf" srcId="{6F9CB87F-99A5-44CC-B82A-56C3B74DF8E2}" destId="{B1147B8D-8B95-492C-A2BB-32B9A38B6D01}" srcOrd="1" destOrd="0" presId="urn:microsoft.com/office/officeart/2005/8/layout/bList2"/>
    <dgm:cxn modelId="{999ECC53-E68A-4966-87B2-F922979DA34F}" srcId="{B25DABDE-1B61-4F8D-B8B7-7112A364728A}" destId="{70DF8394-BD1C-4908-BECF-ADE1A057EDFB}" srcOrd="2" destOrd="0" parTransId="{D18B47FA-1E03-47BF-A05D-5AC89B1DE6AA}" sibTransId="{FB8B9673-10C4-4002-972C-7FAC12F6413A}"/>
    <dgm:cxn modelId="{C35E6F58-94E7-4EAC-AC0C-54492ADE4DAD}" type="presOf" srcId="{70DF8394-BD1C-4908-BECF-ADE1A057EDFB}" destId="{C3CC66FC-4E0C-44C5-9107-280FA6D2965A}" srcOrd="1" destOrd="0" presId="urn:microsoft.com/office/officeart/2005/8/layout/bList2"/>
    <dgm:cxn modelId="{36349F16-6A9E-47FD-98D0-593C6E08CB99}" type="presOf" srcId="{6F9CB87F-99A5-44CC-B82A-56C3B74DF8E2}" destId="{D8B2573D-1AC4-46F9-AA51-7E791BF289DA}" srcOrd="0" destOrd="0" presId="urn:microsoft.com/office/officeart/2005/8/layout/bList2"/>
    <dgm:cxn modelId="{BD8BC2C5-72B3-4266-A882-B59AD8723CD4}" type="presOf" srcId="{70DF8394-BD1C-4908-BECF-ADE1A057EDFB}" destId="{31BDFE96-4B22-40D6-B3A6-4823EC297547}" srcOrd="0" destOrd="0" presId="urn:microsoft.com/office/officeart/2005/8/layout/bList2"/>
    <dgm:cxn modelId="{A8079048-0F78-4CAD-BFE2-ED3274D2E010}" srcId="{B25DABDE-1B61-4F8D-B8B7-7112A364728A}" destId="{6F9CB87F-99A5-44CC-B82A-56C3B74DF8E2}" srcOrd="1" destOrd="0" parTransId="{21F22DA1-B051-4E50-8A8A-CA964975438D}" sibTransId="{0D649A23-3D0D-41BB-B1EC-726B1E22B242}"/>
    <dgm:cxn modelId="{917BB209-3066-47D0-930B-DA24490DEA59}" type="presOf" srcId="{B25DABDE-1B61-4F8D-B8B7-7112A364728A}" destId="{8BC73082-A7A8-4E10-BAF4-A5480EF18347}" srcOrd="0" destOrd="0" presId="urn:microsoft.com/office/officeart/2005/8/layout/bList2"/>
    <dgm:cxn modelId="{02828E16-19B5-44C5-BD8F-F21D6541331E}" type="presOf" srcId="{2502B170-696C-4F88-9DC2-E22AD25AF52A}" destId="{0D68A7FF-6CA3-4D9E-88D0-E3C997AD9F40}" srcOrd="0" destOrd="0" presId="urn:microsoft.com/office/officeart/2005/8/layout/bList2"/>
    <dgm:cxn modelId="{1B7CEB70-EC08-4FF6-85E1-71857D634F48}" srcId="{B25DABDE-1B61-4F8D-B8B7-7112A364728A}" destId="{50D98F41-4F1D-42C6-AA0C-9082584B80E2}" srcOrd="0" destOrd="0" parTransId="{108199A8-8E7E-4A40-905B-328E903C09A1}" sibTransId="{2502B170-696C-4F88-9DC2-E22AD25AF52A}"/>
    <dgm:cxn modelId="{8C6B4162-5C38-4965-8CFB-6F5344992562}" type="presOf" srcId="{50D98F41-4F1D-42C6-AA0C-9082584B80E2}" destId="{1B01A9AC-452D-496B-83A3-C7577A60D969}" srcOrd="1" destOrd="0" presId="urn:microsoft.com/office/officeart/2005/8/layout/bList2"/>
    <dgm:cxn modelId="{1FF7AFC6-BC32-43E0-B9B7-C52101E51C48}" type="presOf" srcId="{0D649A23-3D0D-41BB-B1EC-726B1E22B242}" destId="{554F9671-03F8-4E3C-8C28-36F53D708DA2}" srcOrd="0" destOrd="0" presId="urn:microsoft.com/office/officeart/2005/8/layout/bList2"/>
    <dgm:cxn modelId="{B5FFB69A-67D1-4018-9D15-2FF1A30E22A7}" type="presParOf" srcId="{8BC73082-A7A8-4E10-BAF4-A5480EF18347}" destId="{EE9EF292-BE67-4D74-AE55-A44F945CD928}" srcOrd="0" destOrd="0" presId="urn:microsoft.com/office/officeart/2005/8/layout/bList2"/>
    <dgm:cxn modelId="{30CE7007-F523-4C3A-96E1-CE07C1A0C912}" type="presParOf" srcId="{EE9EF292-BE67-4D74-AE55-A44F945CD928}" destId="{F0C6355D-B42F-42C8-A326-E1B785CA67DB}" srcOrd="0" destOrd="0" presId="urn:microsoft.com/office/officeart/2005/8/layout/bList2"/>
    <dgm:cxn modelId="{DCE6EE6B-6CD6-459D-929C-CA91E39ADEC0}" type="presParOf" srcId="{EE9EF292-BE67-4D74-AE55-A44F945CD928}" destId="{4AC1ED0E-EFDB-4C86-A00E-06DF3F085E92}" srcOrd="1" destOrd="0" presId="urn:microsoft.com/office/officeart/2005/8/layout/bList2"/>
    <dgm:cxn modelId="{ABB8CEA1-16A4-4CF6-A709-639D81E6AFF1}" type="presParOf" srcId="{EE9EF292-BE67-4D74-AE55-A44F945CD928}" destId="{1B01A9AC-452D-496B-83A3-C7577A60D969}" srcOrd="2" destOrd="0" presId="urn:microsoft.com/office/officeart/2005/8/layout/bList2"/>
    <dgm:cxn modelId="{74BD6100-2A56-48D4-A9AD-F0B8FE922CA8}" type="presParOf" srcId="{EE9EF292-BE67-4D74-AE55-A44F945CD928}" destId="{2DBBE1F9-F7A5-462D-B0FC-F96927B615F0}" srcOrd="3" destOrd="0" presId="urn:microsoft.com/office/officeart/2005/8/layout/bList2"/>
    <dgm:cxn modelId="{23A2BC61-C5D2-4E83-9712-74A11F05B318}" type="presParOf" srcId="{8BC73082-A7A8-4E10-BAF4-A5480EF18347}" destId="{0D68A7FF-6CA3-4D9E-88D0-E3C997AD9F40}" srcOrd="1" destOrd="0" presId="urn:microsoft.com/office/officeart/2005/8/layout/bList2"/>
    <dgm:cxn modelId="{019F7F1E-A3C0-48DE-8CF9-22F89C479563}" type="presParOf" srcId="{8BC73082-A7A8-4E10-BAF4-A5480EF18347}" destId="{F08EDC45-3665-46D8-AADC-B73BB8D416C3}" srcOrd="2" destOrd="0" presId="urn:microsoft.com/office/officeart/2005/8/layout/bList2"/>
    <dgm:cxn modelId="{EE073054-94DC-46C8-968B-FC609F63D2A1}" type="presParOf" srcId="{F08EDC45-3665-46D8-AADC-B73BB8D416C3}" destId="{1516C37F-0C5E-49B4-B156-B5AF228645E2}" srcOrd="0" destOrd="0" presId="urn:microsoft.com/office/officeart/2005/8/layout/bList2"/>
    <dgm:cxn modelId="{2280B2F8-C740-4025-82B0-A43A1B713960}" type="presParOf" srcId="{F08EDC45-3665-46D8-AADC-B73BB8D416C3}" destId="{D8B2573D-1AC4-46F9-AA51-7E791BF289DA}" srcOrd="1" destOrd="0" presId="urn:microsoft.com/office/officeart/2005/8/layout/bList2"/>
    <dgm:cxn modelId="{B29C04A0-26C5-4524-8AE6-641BA64AA8B7}" type="presParOf" srcId="{F08EDC45-3665-46D8-AADC-B73BB8D416C3}" destId="{B1147B8D-8B95-492C-A2BB-32B9A38B6D01}" srcOrd="2" destOrd="0" presId="urn:microsoft.com/office/officeart/2005/8/layout/bList2"/>
    <dgm:cxn modelId="{984E07D1-9F32-42A7-97BA-2837AB22F272}" type="presParOf" srcId="{F08EDC45-3665-46D8-AADC-B73BB8D416C3}" destId="{F6A7A48C-E591-4CEC-AC77-BEE30011551A}" srcOrd="3" destOrd="0" presId="urn:microsoft.com/office/officeart/2005/8/layout/bList2"/>
    <dgm:cxn modelId="{1C85C479-04D3-468C-815F-DC93F346AC67}" type="presParOf" srcId="{8BC73082-A7A8-4E10-BAF4-A5480EF18347}" destId="{554F9671-03F8-4E3C-8C28-36F53D708DA2}" srcOrd="3" destOrd="0" presId="urn:microsoft.com/office/officeart/2005/8/layout/bList2"/>
    <dgm:cxn modelId="{739B0862-9E33-429E-97AE-F56E934EFF61}" type="presParOf" srcId="{8BC73082-A7A8-4E10-BAF4-A5480EF18347}" destId="{009C3F06-9FD1-40DE-B6A1-3A6CF9724F3F}" srcOrd="4" destOrd="0" presId="urn:microsoft.com/office/officeart/2005/8/layout/bList2"/>
    <dgm:cxn modelId="{B53DC721-FA44-4051-A6EE-CA7F6142D014}" type="presParOf" srcId="{009C3F06-9FD1-40DE-B6A1-3A6CF9724F3F}" destId="{931784BA-0DD0-4599-B2C4-CA43FC24E49C}" srcOrd="0" destOrd="0" presId="urn:microsoft.com/office/officeart/2005/8/layout/bList2"/>
    <dgm:cxn modelId="{DD07972C-901E-4D26-9B9D-7E0F5BF2C000}" type="presParOf" srcId="{009C3F06-9FD1-40DE-B6A1-3A6CF9724F3F}" destId="{31BDFE96-4B22-40D6-B3A6-4823EC297547}" srcOrd="1" destOrd="0" presId="urn:microsoft.com/office/officeart/2005/8/layout/bList2"/>
    <dgm:cxn modelId="{0B1F8E8F-BFA0-4A74-8233-FA7C8132533C}" type="presParOf" srcId="{009C3F06-9FD1-40DE-B6A1-3A6CF9724F3F}" destId="{C3CC66FC-4E0C-44C5-9107-280FA6D2965A}" srcOrd="2" destOrd="0" presId="urn:microsoft.com/office/officeart/2005/8/layout/bList2"/>
    <dgm:cxn modelId="{4E6386E9-8006-4021-A57F-760875EB669D}" type="presParOf" srcId="{009C3F06-9FD1-40DE-B6A1-3A6CF9724F3F}" destId="{E840AB39-B382-41D6-85EA-F1E0073401A4}" srcOrd="3" destOrd="0" presId="urn:microsoft.com/office/officeart/2005/8/layout/bList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EA3754-3C7E-47A8-9506-C3F7E575E7DD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2278CB4-BE18-4CE8-9A0B-E39A2BEC643D}" type="pres">
      <dgm:prSet presAssocID="{B7EA3754-3C7E-47A8-9506-C3F7E575E7DD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763DB7D9-0B2C-458F-ADA8-15B0AD7FCE21}" type="presOf" srcId="{B7EA3754-3C7E-47A8-9506-C3F7E575E7DD}" destId="{82278CB4-BE18-4CE8-9A0B-E39A2BEC643D}" srcOrd="0" destOrd="0" presId="urn:microsoft.com/office/officeart/2005/8/layout/pyramid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055C2-14F0-7A49-BE80-CF88FC85F3CE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D1C92F-A463-3649-A60C-D869E8D32B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6680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002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F3CED9E-07DF-124F-B551-F0B6BBA2E6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6819" y="3063920"/>
            <a:ext cx="12192000" cy="379408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13F857-0B11-0B4C-AD30-6B2E5A896A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solidFill>
                  <a:srgbClr val="F5F5F5"/>
                </a:solidFill>
                <a:latin typeface="Onest Regular" pitchFamily="2" charset="0"/>
              </a:defRPr>
            </a:lvl1pPr>
          </a:lstStyle>
          <a:p>
            <a:r>
              <a:rPr lang="ru-RU" dirty="0"/>
              <a:t>Название проекта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03635A5-CB2F-EC45-86B1-1408A25556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Номинация и регион</a:t>
            </a:r>
          </a:p>
        </p:txBody>
      </p:sp>
      <p:sp>
        <p:nvSpPr>
          <p:cNvPr id="15" name="Подзаголовок 2">
            <a:extLst>
              <a:ext uri="{FF2B5EF4-FFF2-40B4-BE49-F238E27FC236}">
                <a16:creationId xmlns="" xmlns:a16="http://schemas.microsoft.com/office/drawing/2014/main" id="{185E3245-46D2-BC4F-8542-114AB2506838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0"/>
            <a:ext cx="35227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F5F5F5"/>
                </a:solidFill>
                <a:latin typeface="Onest Light" pitchFamily="2" charset="0"/>
              </a:rPr>
              <a:t>Конкурс проектов массового футбола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="" xmlns:a16="http://schemas.microsoft.com/office/drawing/2014/main" id="{3F57A74F-EE6C-3A4B-B2F8-9F3956D08ED7}"/>
              </a:ext>
            </a:extLst>
          </p:cNvPr>
          <p:cNvSpPr txBox="1">
            <a:spLocks/>
          </p:cNvSpPr>
          <p:nvPr userDrawn="1"/>
        </p:nvSpPr>
        <p:spPr>
          <a:xfrm>
            <a:off x="7948246" y="6368073"/>
            <a:ext cx="341727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latin typeface="Onest Medium" pitchFamily="2" charset="0"/>
              </a:rPr>
              <a:t>Россия</a:t>
            </a:r>
            <a:r>
              <a:rPr lang="ru-RU" sz="1400" dirty="0">
                <a:latin typeface="Onest Light" pitchFamily="2" charset="0"/>
              </a:rPr>
              <a:t> — футбольная страна!</a:t>
            </a:r>
          </a:p>
        </p:txBody>
      </p:sp>
    </p:spTree>
    <p:extLst>
      <p:ext uri="{BB962C8B-B14F-4D97-AF65-F5344CB8AC3E}">
        <p14:creationId xmlns="" xmlns:p14="http://schemas.microsoft.com/office/powerpoint/2010/main" val="502936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проекта">
    <p:bg>
      <p:bgPr>
        <a:solidFill>
          <a:srgbClr val="002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A03D85E6-0972-104A-93CC-0AF616D75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6819" y="3063920"/>
            <a:ext cx="12192000" cy="3794080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8242B3B5-C974-2546-A94E-9B2C7FAD71DB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0"/>
            <a:ext cx="35227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F5F5F5"/>
                </a:solidFill>
                <a:latin typeface="Onest Light" pitchFamily="2" charset="0"/>
              </a:rPr>
              <a:t>Конкурс проектов массового футбола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830E33D3-6ADE-6C45-A909-A4540ACB1136}"/>
              </a:ext>
            </a:extLst>
          </p:cNvPr>
          <p:cNvSpPr txBox="1">
            <a:spLocks/>
          </p:cNvSpPr>
          <p:nvPr userDrawn="1"/>
        </p:nvSpPr>
        <p:spPr>
          <a:xfrm>
            <a:off x="7948246" y="6368073"/>
            <a:ext cx="341727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latin typeface="Onest Medium" pitchFamily="2" charset="0"/>
              </a:rPr>
              <a:t>Россия</a:t>
            </a:r>
            <a:r>
              <a:rPr lang="ru-RU" sz="1400" dirty="0">
                <a:latin typeface="Onest Light" pitchFamily="2" charset="0"/>
              </a:rPr>
              <a:t> — футбольная страна!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355AECB-7FCE-6948-A4BC-D93354A69C83}"/>
              </a:ext>
            </a:extLst>
          </p:cNvPr>
          <p:cNvSpPr txBox="1"/>
          <p:nvPr userDrawn="1"/>
        </p:nvSpPr>
        <p:spPr>
          <a:xfrm>
            <a:off x="831544" y="462223"/>
            <a:ext cx="10528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0" i="0" dirty="0">
                <a:solidFill>
                  <a:srgbClr val="F5F5F5"/>
                </a:solidFill>
                <a:latin typeface="Onest Medium" pitchFamily="2" charset="0"/>
              </a:rPr>
              <a:t>Команда проекта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860ABA5F-DCE8-BD47-B5B4-D89AC6C9E87D}"/>
              </a:ext>
            </a:extLst>
          </p:cNvPr>
          <p:cNvSpPr/>
          <p:nvPr userDrawn="1"/>
        </p:nvSpPr>
        <p:spPr>
          <a:xfrm>
            <a:off x="2946000" y="1826490"/>
            <a:ext cx="3960000" cy="1620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0" i="0" dirty="0">
                <a:solidFill>
                  <a:srgbClr val="050446"/>
                </a:solidFill>
                <a:latin typeface="Onest Medium" pitchFamily="2" charset="0"/>
              </a:rPr>
              <a:t>Иван Иванов,</a:t>
            </a:r>
          </a:p>
          <a:p>
            <a:pPr algn="ctr"/>
            <a:r>
              <a:rPr lang="ru-RU" sz="2000" b="0" i="0" dirty="0">
                <a:solidFill>
                  <a:srgbClr val="050446"/>
                </a:solidFill>
                <a:latin typeface="Onest Regular" pitchFamily="2" charset="0"/>
              </a:rPr>
              <a:t>автор проекта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A6709C46-6825-1740-89A1-5D358C8EEA92}"/>
              </a:ext>
            </a:extLst>
          </p:cNvPr>
          <p:cNvSpPr/>
          <p:nvPr userDrawn="1"/>
        </p:nvSpPr>
        <p:spPr>
          <a:xfrm>
            <a:off x="7220455" y="1826490"/>
            <a:ext cx="4140000" cy="1620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050446"/>
                </a:solidFill>
                <a:latin typeface="Onest Regular" pitchFamily="2" charset="0"/>
              </a:rPr>
              <a:t>Краткое </a:t>
            </a:r>
            <a:r>
              <a:rPr lang="ru-RU" b="0" i="0" dirty="0" err="1">
                <a:solidFill>
                  <a:srgbClr val="050446"/>
                </a:solidFill>
                <a:latin typeface="Onest Regular" pitchFamily="2" charset="0"/>
              </a:rPr>
              <a:t>био</a:t>
            </a:r>
            <a:endParaRPr lang="ru-RU" b="0" i="0" dirty="0">
              <a:solidFill>
                <a:srgbClr val="050446"/>
              </a:solidFill>
              <a:latin typeface="Onest Regular" pitchFamily="2" charset="0"/>
            </a:endParaRPr>
          </a:p>
        </p:txBody>
      </p:sp>
      <p:sp>
        <p:nvSpPr>
          <p:cNvPr id="14" name="Рисунок 2">
            <a:extLst>
              <a:ext uri="{FF2B5EF4-FFF2-40B4-BE49-F238E27FC236}">
                <a16:creationId xmlns="" xmlns:a16="http://schemas.microsoft.com/office/drawing/2014/main" id="{3F9E2602-B556-3548-9226-CCC1EB753210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31544" y="1825137"/>
            <a:ext cx="1626655" cy="1620000"/>
          </a:xfrm>
          <a:prstGeom prst="ellipse">
            <a:avLst/>
          </a:prstGeom>
          <a:solidFill>
            <a:srgbClr val="F5F5F5"/>
          </a:solidFill>
          <a:effectLst>
            <a:outerShdw blurRad="50800" dist="50800" dir="618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/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Фото автора</a:t>
            </a:r>
          </a:p>
        </p:txBody>
      </p:sp>
      <p:sp>
        <p:nvSpPr>
          <p:cNvPr id="17" name="Рисунок 2">
            <a:extLst>
              <a:ext uri="{FF2B5EF4-FFF2-40B4-BE49-F238E27FC236}">
                <a16:creationId xmlns="" xmlns:a16="http://schemas.microsoft.com/office/drawing/2014/main" id="{311B93D1-601A-7546-A512-35B83A9EB43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38199" y="3876244"/>
            <a:ext cx="1626655" cy="1620000"/>
          </a:xfrm>
          <a:prstGeom prst="ellipse">
            <a:avLst/>
          </a:prstGeom>
          <a:solidFill>
            <a:srgbClr val="F5F5F5"/>
          </a:solidFill>
          <a:effectLst>
            <a:outerShdw blurRad="50800" dist="50800" dir="618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/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Фото тренера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CB1A73BE-7AD4-AC44-963A-0C743EC3514C}"/>
              </a:ext>
            </a:extLst>
          </p:cNvPr>
          <p:cNvSpPr/>
          <p:nvPr userDrawn="1"/>
        </p:nvSpPr>
        <p:spPr>
          <a:xfrm>
            <a:off x="2946000" y="3859700"/>
            <a:ext cx="3960000" cy="1620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0" i="0" dirty="0">
                <a:solidFill>
                  <a:srgbClr val="050446"/>
                </a:solidFill>
                <a:latin typeface="Onest Medium" pitchFamily="2" charset="0"/>
              </a:rPr>
              <a:t>Иван Иванов,</a:t>
            </a:r>
          </a:p>
          <a:p>
            <a:pPr algn="ctr"/>
            <a:r>
              <a:rPr lang="ru-RU" sz="2000" b="0" i="0" dirty="0">
                <a:solidFill>
                  <a:srgbClr val="050446"/>
                </a:solidFill>
                <a:latin typeface="Onest Regular" pitchFamily="2" charset="0"/>
              </a:rPr>
              <a:t>тренер команды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B2316F02-3C9B-2B4A-A62F-22F68DA95DB9}"/>
              </a:ext>
            </a:extLst>
          </p:cNvPr>
          <p:cNvSpPr/>
          <p:nvPr userDrawn="1"/>
        </p:nvSpPr>
        <p:spPr>
          <a:xfrm>
            <a:off x="7220455" y="3859700"/>
            <a:ext cx="4140000" cy="1620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050446"/>
                </a:solidFill>
                <a:latin typeface="Onest Regular" pitchFamily="2" charset="0"/>
              </a:rPr>
              <a:t>Краткое </a:t>
            </a:r>
            <a:r>
              <a:rPr lang="ru-RU" b="0" i="0" dirty="0" err="1">
                <a:solidFill>
                  <a:srgbClr val="050446"/>
                </a:solidFill>
                <a:latin typeface="Onest Regular" pitchFamily="2" charset="0"/>
              </a:rPr>
              <a:t>био</a:t>
            </a:r>
            <a:endParaRPr lang="ru-RU" b="0" i="0" dirty="0">
              <a:solidFill>
                <a:srgbClr val="050446"/>
              </a:solidFill>
              <a:latin typeface="Onest Regular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4376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галерея">
    <p:bg>
      <p:bgPr>
        <a:solidFill>
          <a:srgbClr val="002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2788CB-47D8-EF48-BDC8-24DAF856CC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462223"/>
            <a:ext cx="10515600" cy="584775"/>
          </a:xfrm>
          <a:solidFill>
            <a:srgbClr val="F5F5F5"/>
          </a:solidFill>
        </p:spPr>
        <p:txBody>
          <a:bodyPr anchor="b"/>
          <a:lstStyle>
            <a:lvl1pPr>
              <a:defRPr sz="3200" b="0" i="0">
                <a:solidFill>
                  <a:srgbClr val="002CC7"/>
                </a:solidFill>
                <a:latin typeface="Onest Medium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8242B3B5-C974-2546-A94E-9B2C7FAD71DB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0"/>
            <a:ext cx="35227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F5F5F5"/>
                </a:solidFill>
                <a:latin typeface="Onest Light" pitchFamily="2" charset="0"/>
              </a:rPr>
              <a:t>Конкурс проектов массового футбола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830E33D3-6ADE-6C45-A909-A4540ACB1136}"/>
              </a:ext>
            </a:extLst>
          </p:cNvPr>
          <p:cNvSpPr txBox="1">
            <a:spLocks/>
          </p:cNvSpPr>
          <p:nvPr userDrawn="1"/>
        </p:nvSpPr>
        <p:spPr>
          <a:xfrm>
            <a:off x="7948246" y="6368073"/>
            <a:ext cx="341727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latin typeface="Onest Medium" pitchFamily="2" charset="0"/>
              </a:rPr>
              <a:t>Россия</a:t>
            </a:r>
            <a:r>
              <a:rPr lang="ru-RU" sz="1400" dirty="0">
                <a:latin typeface="Onest Light" pitchFamily="2" charset="0"/>
              </a:rPr>
              <a:t> — футбольная страна!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="" xmlns:a16="http://schemas.microsoft.com/office/drawing/2014/main" id="{88851270-0ACE-D34D-95C0-26B9DFD1C7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292212" y="1260474"/>
            <a:ext cx="3060000" cy="1800000"/>
          </a:xfrm>
          <a:solidFill>
            <a:srgbClr val="F5F5F5"/>
          </a:solidFill>
        </p:spPr>
        <p:txBody>
          <a:bodyPr/>
          <a:lstStyle>
            <a:lvl1pPr marL="0" indent="0">
              <a:buNone/>
              <a:defRPr sz="32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Текст 3">
            <a:extLst>
              <a:ext uri="{FF2B5EF4-FFF2-40B4-BE49-F238E27FC236}">
                <a16:creationId xmlns="" xmlns:a16="http://schemas.microsoft.com/office/drawing/2014/main" id="{BEC05618-1578-4947-AF14-658E3F00439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292212" y="3191400"/>
            <a:ext cx="3060000" cy="360000"/>
          </a:xfrm>
          <a:solidFill>
            <a:srgbClr val="F5F5F5"/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Подпись к фото</a:t>
            </a:r>
          </a:p>
        </p:txBody>
      </p:sp>
      <p:sp>
        <p:nvSpPr>
          <p:cNvPr id="27" name="Рисунок 2">
            <a:extLst>
              <a:ext uri="{FF2B5EF4-FFF2-40B4-BE49-F238E27FC236}">
                <a16:creationId xmlns="" xmlns:a16="http://schemas.microsoft.com/office/drawing/2014/main" id="{784E7A68-5F51-8B42-813F-0DF94623FE2E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292212" y="3846637"/>
            <a:ext cx="3060000" cy="1800000"/>
          </a:xfrm>
          <a:solidFill>
            <a:srgbClr val="F5F5F5"/>
          </a:solidFill>
        </p:spPr>
        <p:txBody>
          <a:bodyPr/>
          <a:lstStyle>
            <a:lvl1pPr marL="0" indent="0">
              <a:buNone/>
              <a:defRPr sz="32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8" name="Текст 3">
            <a:extLst>
              <a:ext uri="{FF2B5EF4-FFF2-40B4-BE49-F238E27FC236}">
                <a16:creationId xmlns="" xmlns:a16="http://schemas.microsoft.com/office/drawing/2014/main" id="{1839E5E9-F6F6-B341-ADDD-B57A7D681F2B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8292212" y="5777563"/>
            <a:ext cx="3060000" cy="360000"/>
          </a:xfrm>
          <a:solidFill>
            <a:srgbClr val="F5F5F5"/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Подпись к фото</a:t>
            </a:r>
          </a:p>
        </p:txBody>
      </p:sp>
      <p:sp>
        <p:nvSpPr>
          <p:cNvPr id="29" name="Рисунок 2">
            <a:extLst>
              <a:ext uri="{FF2B5EF4-FFF2-40B4-BE49-F238E27FC236}">
                <a16:creationId xmlns="" xmlns:a16="http://schemas.microsoft.com/office/drawing/2014/main" id="{585838B5-F587-5649-B20E-C643B59965C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39789" y="1263988"/>
            <a:ext cx="3060000" cy="1800000"/>
          </a:xfrm>
          <a:solidFill>
            <a:srgbClr val="F5F5F5"/>
          </a:solidFill>
        </p:spPr>
        <p:txBody>
          <a:bodyPr/>
          <a:lstStyle>
            <a:lvl1pPr marL="0" indent="0">
              <a:buNone/>
              <a:defRPr sz="32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30" name="Текст 3">
            <a:extLst>
              <a:ext uri="{FF2B5EF4-FFF2-40B4-BE49-F238E27FC236}">
                <a16:creationId xmlns="" xmlns:a16="http://schemas.microsoft.com/office/drawing/2014/main" id="{017265B0-9E29-504F-8319-288F9DEA778B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39789" y="3194914"/>
            <a:ext cx="3060000" cy="360000"/>
          </a:xfrm>
          <a:solidFill>
            <a:srgbClr val="F5F5F5"/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Подпись к фото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="" xmlns:a16="http://schemas.microsoft.com/office/drawing/2014/main" id="{466A1052-9CBF-C541-B735-D992185C8823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839789" y="3836725"/>
            <a:ext cx="3060000" cy="1800000"/>
          </a:xfrm>
          <a:solidFill>
            <a:srgbClr val="F5F5F5"/>
          </a:solidFill>
        </p:spPr>
        <p:txBody>
          <a:bodyPr/>
          <a:lstStyle>
            <a:lvl1pPr marL="0" indent="0">
              <a:buNone/>
              <a:defRPr sz="32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32" name="Текст 3">
            <a:extLst>
              <a:ext uri="{FF2B5EF4-FFF2-40B4-BE49-F238E27FC236}">
                <a16:creationId xmlns="" xmlns:a16="http://schemas.microsoft.com/office/drawing/2014/main" id="{6E414DE2-55D6-894F-874C-010F482DAF3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39789" y="5767651"/>
            <a:ext cx="3060000" cy="360000"/>
          </a:xfrm>
          <a:solidFill>
            <a:srgbClr val="F5F5F5"/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Подпись к фото</a:t>
            </a:r>
          </a:p>
        </p:txBody>
      </p:sp>
      <p:sp>
        <p:nvSpPr>
          <p:cNvPr id="33" name="Рисунок 2">
            <a:extLst>
              <a:ext uri="{FF2B5EF4-FFF2-40B4-BE49-F238E27FC236}">
                <a16:creationId xmlns="" xmlns:a16="http://schemas.microsoft.com/office/drawing/2014/main" id="{11735C54-7548-1A43-B3E2-0EC320B254B9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4566000" y="1265930"/>
            <a:ext cx="3060000" cy="1800000"/>
          </a:xfrm>
          <a:solidFill>
            <a:srgbClr val="F5F5F5"/>
          </a:solidFill>
        </p:spPr>
        <p:txBody>
          <a:bodyPr/>
          <a:lstStyle>
            <a:lvl1pPr marL="0" indent="0">
              <a:buNone/>
              <a:defRPr sz="32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34" name="Текст 3">
            <a:extLst>
              <a:ext uri="{FF2B5EF4-FFF2-40B4-BE49-F238E27FC236}">
                <a16:creationId xmlns="" xmlns:a16="http://schemas.microsoft.com/office/drawing/2014/main" id="{FA927904-ADB9-B54C-A617-1C92E23CF653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566000" y="3196856"/>
            <a:ext cx="3060000" cy="360000"/>
          </a:xfrm>
          <a:solidFill>
            <a:srgbClr val="F5F5F5"/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Подпись к фото</a:t>
            </a:r>
          </a:p>
        </p:txBody>
      </p:sp>
      <p:sp>
        <p:nvSpPr>
          <p:cNvPr id="35" name="Рисунок 2">
            <a:extLst>
              <a:ext uri="{FF2B5EF4-FFF2-40B4-BE49-F238E27FC236}">
                <a16:creationId xmlns="" xmlns:a16="http://schemas.microsoft.com/office/drawing/2014/main" id="{EBF10F3A-D097-C74D-8041-72C5C4185F9D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4566000" y="3836725"/>
            <a:ext cx="3060000" cy="1800000"/>
          </a:xfrm>
          <a:solidFill>
            <a:srgbClr val="F5F5F5"/>
          </a:solidFill>
        </p:spPr>
        <p:txBody>
          <a:bodyPr/>
          <a:lstStyle>
            <a:lvl1pPr marL="0" indent="0">
              <a:buNone/>
              <a:defRPr sz="32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36" name="Текст 3">
            <a:extLst>
              <a:ext uri="{FF2B5EF4-FFF2-40B4-BE49-F238E27FC236}">
                <a16:creationId xmlns="" xmlns:a16="http://schemas.microsoft.com/office/drawing/2014/main" id="{AF49133A-F731-D84D-AA7F-6267DC1BC668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566000" y="5767651"/>
            <a:ext cx="3060000" cy="360000"/>
          </a:xfrm>
          <a:solidFill>
            <a:srgbClr val="F5F5F5"/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Подпись к фото</a:t>
            </a:r>
          </a:p>
        </p:txBody>
      </p:sp>
    </p:spTree>
    <p:extLst>
      <p:ext uri="{BB962C8B-B14F-4D97-AF65-F5344CB8AC3E}">
        <p14:creationId xmlns="" xmlns:p14="http://schemas.microsoft.com/office/powerpoint/2010/main" val="278256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bg>
      <p:bgPr>
        <a:solidFill>
          <a:srgbClr val="002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C4864912-9598-394B-9484-D5E791CED0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6612" y="459048"/>
            <a:ext cx="6172200" cy="5680364"/>
          </a:xfrm>
          <a:solidFill>
            <a:srgbClr val="F5F5F5"/>
          </a:solidFill>
        </p:spPr>
        <p:txBody>
          <a:bodyPr/>
          <a:lstStyle>
            <a:lvl1pPr marL="0" indent="0">
              <a:buNone/>
              <a:defRPr sz="32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A139DC9-B5D6-B44A-98D5-482579617DD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423151" y="1170122"/>
            <a:ext cx="3932237" cy="4967442"/>
          </a:xfrm>
          <a:solidFill>
            <a:srgbClr val="F5F5F5"/>
          </a:solidFill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Информация о проекте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8242B3B5-C974-2546-A94E-9B2C7FAD71DB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0"/>
            <a:ext cx="35227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F5F5F5"/>
                </a:solidFill>
                <a:latin typeface="Onest Light" pitchFamily="2" charset="0"/>
              </a:rPr>
              <a:t>Конкурс проектов массового футбола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830E33D3-6ADE-6C45-A909-A4540ACB1136}"/>
              </a:ext>
            </a:extLst>
          </p:cNvPr>
          <p:cNvSpPr txBox="1">
            <a:spLocks/>
          </p:cNvSpPr>
          <p:nvPr userDrawn="1"/>
        </p:nvSpPr>
        <p:spPr>
          <a:xfrm>
            <a:off x="7948246" y="6368073"/>
            <a:ext cx="341727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latin typeface="Onest Medium" pitchFamily="2" charset="0"/>
              </a:rPr>
              <a:t>Россия</a:t>
            </a:r>
            <a:r>
              <a:rPr lang="ru-RU" sz="1400" dirty="0">
                <a:latin typeface="Onest Light" pitchFamily="2" charset="0"/>
              </a:rPr>
              <a:t> — футбольная страна!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6A97DF44-705F-5848-A50D-1644E9934D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3151" y="462223"/>
            <a:ext cx="3932238" cy="584775"/>
          </a:xfrm>
          <a:solidFill>
            <a:srgbClr val="F5F5F5"/>
          </a:solidFill>
        </p:spPr>
        <p:txBody>
          <a:bodyPr anchor="b"/>
          <a:lstStyle>
            <a:lvl1pPr>
              <a:defRPr sz="3200" b="0" i="0">
                <a:solidFill>
                  <a:srgbClr val="002CC7"/>
                </a:solidFill>
                <a:latin typeface="Onest Medium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="" xmlns:p14="http://schemas.microsoft.com/office/powerpoint/2010/main" val="2798796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_2">
    <p:bg>
      <p:bgPr>
        <a:solidFill>
          <a:srgbClr val="002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C4864912-9598-394B-9484-D5E791CED0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172200" cy="5680364"/>
          </a:xfrm>
          <a:solidFill>
            <a:srgbClr val="F5F5F5"/>
          </a:solidFill>
        </p:spPr>
        <p:txBody>
          <a:bodyPr/>
          <a:lstStyle>
            <a:lvl1pPr marL="0" indent="0">
              <a:buNone/>
              <a:defRPr sz="32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A139DC9-B5D6-B44A-98D5-482579617DD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170122"/>
            <a:ext cx="3932237" cy="4967442"/>
          </a:xfrm>
          <a:solidFill>
            <a:srgbClr val="F5F5F5"/>
          </a:solidFill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Информация о проекте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8242B3B5-C974-2546-A94E-9B2C7FAD71DB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0"/>
            <a:ext cx="35227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F5F5F5"/>
                </a:solidFill>
                <a:latin typeface="Onest Light" pitchFamily="2" charset="0"/>
              </a:rPr>
              <a:t>Конкурс проектов массового футбола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830E33D3-6ADE-6C45-A909-A4540ACB1136}"/>
              </a:ext>
            </a:extLst>
          </p:cNvPr>
          <p:cNvSpPr txBox="1">
            <a:spLocks/>
          </p:cNvSpPr>
          <p:nvPr userDrawn="1"/>
        </p:nvSpPr>
        <p:spPr>
          <a:xfrm>
            <a:off x="7948246" y="6368073"/>
            <a:ext cx="341727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latin typeface="Onest Medium" pitchFamily="2" charset="0"/>
              </a:rPr>
              <a:t>Россия</a:t>
            </a:r>
            <a:r>
              <a:rPr lang="ru-RU" sz="1400" dirty="0">
                <a:latin typeface="Onest Light" pitchFamily="2" charset="0"/>
              </a:rPr>
              <a:t> — футбольная страна!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C87EB989-69A2-8741-A83E-EED5FA254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7" y="458912"/>
            <a:ext cx="3932238" cy="584775"/>
          </a:xfrm>
          <a:solidFill>
            <a:srgbClr val="F5F5F5"/>
          </a:solidFill>
        </p:spPr>
        <p:txBody>
          <a:bodyPr anchor="b"/>
          <a:lstStyle>
            <a:lvl1pPr>
              <a:defRPr sz="3200" b="0" i="0">
                <a:solidFill>
                  <a:srgbClr val="002CC7"/>
                </a:solidFill>
                <a:latin typeface="Onest Medium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="" xmlns:p14="http://schemas.microsoft.com/office/powerpoint/2010/main" val="2818630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solidFill>
          <a:srgbClr val="002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2788CB-47D8-EF48-BDC8-24DAF856CC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462223"/>
            <a:ext cx="10515600" cy="584775"/>
          </a:xfrm>
          <a:solidFill>
            <a:srgbClr val="F5F5F5"/>
          </a:solidFill>
        </p:spPr>
        <p:txBody>
          <a:bodyPr anchor="b"/>
          <a:lstStyle>
            <a:lvl1pPr>
              <a:defRPr sz="3200" b="0" i="0">
                <a:solidFill>
                  <a:srgbClr val="002CC7"/>
                </a:solidFill>
                <a:latin typeface="Onest Medium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8242B3B5-C974-2546-A94E-9B2C7FAD71DB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0"/>
            <a:ext cx="35227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F5F5F5"/>
                </a:solidFill>
                <a:latin typeface="Onest Light" pitchFamily="2" charset="0"/>
              </a:rPr>
              <a:t>Конкурс проектов массового футбола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830E33D3-6ADE-6C45-A909-A4540ACB1136}"/>
              </a:ext>
            </a:extLst>
          </p:cNvPr>
          <p:cNvSpPr txBox="1">
            <a:spLocks/>
          </p:cNvSpPr>
          <p:nvPr userDrawn="1"/>
        </p:nvSpPr>
        <p:spPr>
          <a:xfrm>
            <a:off x="7948246" y="6368073"/>
            <a:ext cx="341727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latin typeface="Onest Medium" pitchFamily="2" charset="0"/>
              </a:rPr>
              <a:t>Россия</a:t>
            </a:r>
            <a:r>
              <a:rPr lang="ru-RU" sz="1400" dirty="0">
                <a:latin typeface="Onest Light" pitchFamily="2" charset="0"/>
              </a:rPr>
              <a:t> — футбольная страна!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="" xmlns:a16="http://schemas.microsoft.com/office/drawing/2014/main" id="{017265B0-9E29-504F-8319-288F9DEA778B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39789" y="1260474"/>
            <a:ext cx="3060000" cy="360000"/>
          </a:xfrm>
          <a:solidFill>
            <a:srgbClr val="F5F5F5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0" i="0">
                <a:solidFill>
                  <a:srgbClr val="002CC7"/>
                </a:solidFill>
                <a:latin typeface="Proxima Nova Medium" panose="0200050603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2" name="Текст 3">
            <a:extLst>
              <a:ext uri="{FF2B5EF4-FFF2-40B4-BE49-F238E27FC236}">
                <a16:creationId xmlns="" xmlns:a16="http://schemas.microsoft.com/office/drawing/2014/main" id="{6E414DE2-55D6-894F-874C-010F482DAF3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39789" y="1833950"/>
            <a:ext cx="3060000" cy="4293701"/>
          </a:xfrm>
          <a:solidFill>
            <a:srgbClr val="F5F5F5"/>
          </a:solidFill>
        </p:spPr>
        <p:txBody>
          <a:bodyPr tIns="72000" anchor="t"/>
          <a:lstStyle>
            <a:lvl1pPr marL="0" indent="0" algn="l">
              <a:buNone/>
              <a:defRPr sz="16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Текст раздела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="" xmlns:a16="http://schemas.microsoft.com/office/drawing/2014/main" id="{384CEDD3-9902-9346-A95A-62622CB9D4DD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4566000" y="1260474"/>
            <a:ext cx="3060000" cy="360000"/>
          </a:xfrm>
          <a:solidFill>
            <a:srgbClr val="F5F5F5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0" i="0">
                <a:solidFill>
                  <a:srgbClr val="002CC7"/>
                </a:solidFill>
                <a:latin typeface="Proxima Nova Medium" panose="0200050603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="" xmlns:a16="http://schemas.microsoft.com/office/drawing/2014/main" id="{B6741897-E951-C741-A4B8-45A970662012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292211" y="1255937"/>
            <a:ext cx="3060000" cy="360000"/>
          </a:xfrm>
          <a:solidFill>
            <a:srgbClr val="F5F5F5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0" i="0">
                <a:solidFill>
                  <a:srgbClr val="002CC7"/>
                </a:solidFill>
                <a:latin typeface="Proxima Nova Medium" panose="0200050603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Текст 3">
            <a:extLst>
              <a:ext uri="{FF2B5EF4-FFF2-40B4-BE49-F238E27FC236}">
                <a16:creationId xmlns="" xmlns:a16="http://schemas.microsoft.com/office/drawing/2014/main" id="{D1775215-BF17-B74E-B2C0-4837B008A08D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4566000" y="1843862"/>
            <a:ext cx="3060000" cy="4293701"/>
          </a:xfrm>
          <a:solidFill>
            <a:srgbClr val="F5F5F5"/>
          </a:solidFill>
        </p:spPr>
        <p:txBody>
          <a:bodyPr tIns="72000" anchor="t"/>
          <a:lstStyle>
            <a:lvl1pPr marL="0" indent="0" algn="l">
              <a:buNone/>
              <a:defRPr sz="16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Текст раздела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="" xmlns:a16="http://schemas.microsoft.com/office/drawing/2014/main" id="{8FF1870A-0D84-F444-B5F0-1507030ADD1A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8292211" y="1843862"/>
            <a:ext cx="3060000" cy="4293701"/>
          </a:xfrm>
          <a:solidFill>
            <a:srgbClr val="F5F5F5"/>
          </a:solidFill>
        </p:spPr>
        <p:txBody>
          <a:bodyPr tIns="72000" anchor="t"/>
          <a:lstStyle>
            <a:lvl1pPr marL="0" indent="0" algn="l">
              <a:buNone/>
              <a:defRPr sz="16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Текст раздела</a:t>
            </a:r>
          </a:p>
        </p:txBody>
      </p:sp>
    </p:spTree>
    <p:extLst>
      <p:ext uri="{BB962C8B-B14F-4D97-AF65-F5344CB8AC3E}">
        <p14:creationId xmlns="" xmlns:p14="http://schemas.microsoft.com/office/powerpoint/2010/main" val="85175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bg>
      <p:bgPr>
        <a:solidFill>
          <a:srgbClr val="002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2788CB-47D8-EF48-BDC8-24DAF856CC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462223"/>
            <a:ext cx="10515600" cy="584775"/>
          </a:xfrm>
          <a:solidFill>
            <a:srgbClr val="F5F5F5"/>
          </a:solidFill>
        </p:spPr>
        <p:txBody>
          <a:bodyPr anchor="b"/>
          <a:lstStyle>
            <a:lvl1pPr>
              <a:defRPr sz="3200" b="0" i="0">
                <a:solidFill>
                  <a:srgbClr val="002CC7"/>
                </a:solidFill>
                <a:latin typeface="Onest Medium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8242B3B5-C974-2546-A94E-9B2C7FAD71DB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0"/>
            <a:ext cx="35227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F5F5F5"/>
                </a:solidFill>
                <a:latin typeface="Onest Light" pitchFamily="2" charset="0"/>
              </a:rPr>
              <a:t>Конкурс проектов массового футбола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830E33D3-6ADE-6C45-A909-A4540ACB1136}"/>
              </a:ext>
            </a:extLst>
          </p:cNvPr>
          <p:cNvSpPr txBox="1">
            <a:spLocks/>
          </p:cNvSpPr>
          <p:nvPr userDrawn="1"/>
        </p:nvSpPr>
        <p:spPr>
          <a:xfrm>
            <a:off x="7948246" y="6368073"/>
            <a:ext cx="341727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latin typeface="Onest Medium" pitchFamily="2" charset="0"/>
              </a:rPr>
              <a:t>Россия</a:t>
            </a:r>
            <a:r>
              <a:rPr lang="ru-RU" sz="1400" dirty="0">
                <a:latin typeface="Onest Light" pitchFamily="2" charset="0"/>
              </a:rPr>
              <a:t> — футбольная страна!</a:t>
            </a:r>
          </a:p>
        </p:txBody>
      </p:sp>
      <p:sp>
        <p:nvSpPr>
          <p:cNvPr id="6" name="Текст 3">
            <a:extLst>
              <a:ext uri="{FF2B5EF4-FFF2-40B4-BE49-F238E27FC236}">
                <a16:creationId xmlns="" xmlns:a16="http://schemas.microsoft.com/office/drawing/2014/main" id="{EE92AF96-4D47-5B47-AE5A-84D1C8377A3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177924"/>
            <a:ext cx="10515600" cy="4959639"/>
          </a:xfrm>
          <a:solidFill>
            <a:srgbClr val="F5F5F5"/>
          </a:solidFill>
        </p:spPr>
        <p:txBody>
          <a:bodyPr/>
          <a:lstStyle>
            <a:lvl1pPr marL="285750" indent="-285750">
              <a:buClr>
                <a:srgbClr val="FD214B"/>
              </a:buClr>
              <a:buFont typeface="Системный шрифт, обычный"/>
              <a:buChar char="●"/>
              <a:defRPr sz="2000" b="0" i="0">
                <a:solidFill>
                  <a:srgbClr val="050446"/>
                </a:solidFill>
                <a:latin typeface="Onest Regular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Информация о проекте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06577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галерея_2">
    <p:bg>
      <p:bgPr>
        <a:solidFill>
          <a:srgbClr val="002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2788CB-47D8-EF48-BDC8-24DAF856CC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462223"/>
            <a:ext cx="10515600" cy="584775"/>
          </a:xfrm>
          <a:solidFill>
            <a:srgbClr val="F5F5F5"/>
          </a:solidFill>
        </p:spPr>
        <p:txBody>
          <a:bodyPr anchor="b"/>
          <a:lstStyle>
            <a:lvl1pPr>
              <a:defRPr sz="3200" b="0" i="0">
                <a:solidFill>
                  <a:srgbClr val="002CC7"/>
                </a:solidFill>
                <a:latin typeface="Onest Medium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8242B3B5-C974-2546-A94E-9B2C7FAD71DB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0"/>
            <a:ext cx="35227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F5F5F5"/>
                </a:solidFill>
                <a:latin typeface="Onest Light" pitchFamily="2" charset="0"/>
              </a:rPr>
              <a:t>Конкурс проектов массового футбола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830E33D3-6ADE-6C45-A909-A4540ACB1136}"/>
              </a:ext>
            </a:extLst>
          </p:cNvPr>
          <p:cNvSpPr txBox="1">
            <a:spLocks/>
          </p:cNvSpPr>
          <p:nvPr userDrawn="1"/>
        </p:nvSpPr>
        <p:spPr>
          <a:xfrm>
            <a:off x="7948246" y="6368073"/>
            <a:ext cx="341727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latin typeface="Onest Medium" pitchFamily="2" charset="0"/>
              </a:rPr>
              <a:t>Россия</a:t>
            </a:r>
            <a:r>
              <a:rPr lang="ru-RU" sz="1400" dirty="0">
                <a:latin typeface="Onest Light" pitchFamily="2" charset="0"/>
              </a:rPr>
              <a:t> — футбольная страна!</a:t>
            </a:r>
          </a:p>
        </p:txBody>
      </p:sp>
      <p:sp>
        <p:nvSpPr>
          <p:cNvPr id="29" name="Рисунок 2">
            <a:extLst>
              <a:ext uri="{FF2B5EF4-FFF2-40B4-BE49-F238E27FC236}">
                <a16:creationId xmlns="" xmlns:a16="http://schemas.microsoft.com/office/drawing/2014/main" id="{585838B5-F587-5649-B20E-C643B59965C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39789" y="1263988"/>
            <a:ext cx="4320000" cy="2880000"/>
          </a:xfrm>
          <a:solidFill>
            <a:srgbClr val="F5F5F5"/>
          </a:solidFill>
        </p:spPr>
        <p:txBody>
          <a:bodyPr/>
          <a:lstStyle>
            <a:lvl1pPr marL="0" indent="0">
              <a:buNone/>
              <a:defRPr sz="32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="" xmlns:a16="http://schemas.microsoft.com/office/drawing/2014/main" id="{773365F1-5B05-404D-A36B-29D923D446B9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3942656" y="2261674"/>
            <a:ext cx="4320000" cy="2880000"/>
          </a:xfrm>
          <a:solidFill>
            <a:srgbClr val="F5F5F5"/>
          </a:solidFill>
        </p:spPr>
        <p:txBody>
          <a:bodyPr/>
          <a:lstStyle>
            <a:lvl1pPr marL="0" indent="0">
              <a:buNone/>
              <a:defRPr sz="32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9" name="Рисунок 2">
            <a:extLst>
              <a:ext uri="{FF2B5EF4-FFF2-40B4-BE49-F238E27FC236}">
                <a16:creationId xmlns="" xmlns:a16="http://schemas.microsoft.com/office/drawing/2014/main" id="{9B47B44D-1697-8746-8134-7B516F0F9939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7045523" y="3257563"/>
            <a:ext cx="4320000" cy="2880000"/>
          </a:xfrm>
          <a:solidFill>
            <a:srgbClr val="F5F5F5"/>
          </a:solidFill>
        </p:spPr>
        <p:txBody>
          <a:bodyPr/>
          <a:lstStyle>
            <a:lvl1pPr marL="0" indent="0">
              <a:buNone/>
              <a:defRPr sz="3200" b="0" i="0">
                <a:solidFill>
                  <a:srgbClr val="F5F5F5"/>
                </a:solidFill>
                <a:latin typeface="Onest Regular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8879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bg>
      <p:bgPr>
        <a:solidFill>
          <a:srgbClr val="002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EC167F3-93B7-E94E-A99D-8B9024ECDC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6819" y="3063920"/>
            <a:ext cx="12192000" cy="3794080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8242B3B5-C974-2546-A94E-9B2C7FAD71DB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0"/>
            <a:ext cx="35227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rgbClr val="F5F5F5"/>
                </a:solidFill>
                <a:latin typeface="Onest Light" pitchFamily="2" charset="0"/>
              </a:rPr>
              <a:t>Конкурс проектов массового футбола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830E33D3-6ADE-6C45-A909-A4540ACB1136}"/>
              </a:ext>
            </a:extLst>
          </p:cNvPr>
          <p:cNvSpPr txBox="1">
            <a:spLocks/>
          </p:cNvSpPr>
          <p:nvPr userDrawn="1"/>
        </p:nvSpPr>
        <p:spPr>
          <a:xfrm>
            <a:off x="7948246" y="6368073"/>
            <a:ext cx="341727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F5F5F5"/>
                </a:solidFill>
                <a:latin typeface="Onest Regular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>
                <a:latin typeface="Onest Medium" pitchFamily="2" charset="0"/>
              </a:rPr>
              <a:t>Россия</a:t>
            </a:r>
            <a:r>
              <a:rPr lang="ru-RU" sz="1400" dirty="0">
                <a:latin typeface="Onest Light" pitchFamily="2" charset="0"/>
              </a:rPr>
              <a:t> — футбольная страна!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BA13AB6-98E3-FE46-BEA8-154191C6F29E}"/>
              </a:ext>
            </a:extLst>
          </p:cNvPr>
          <p:cNvSpPr txBox="1"/>
          <p:nvPr userDrawn="1"/>
        </p:nvSpPr>
        <p:spPr>
          <a:xfrm>
            <a:off x="1346250" y="3004994"/>
            <a:ext cx="3932237" cy="584775"/>
          </a:xfrm>
          <a:prstGeom prst="rect">
            <a:avLst/>
          </a:prstGeom>
          <a:solidFill>
            <a:srgbClr val="F5F5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0" i="0" dirty="0">
                <a:solidFill>
                  <a:srgbClr val="002CC7"/>
                </a:solidFill>
                <a:latin typeface="Onest Medium" pitchFamily="2" charset="0"/>
              </a:rPr>
              <a:t>Контакты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D38FE4C-6E2A-1B4E-BB3C-4F2AC04CE1AA}"/>
              </a:ext>
            </a:extLst>
          </p:cNvPr>
          <p:cNvSpPr/>
          <p:nvPr userDrawn="1"/>
        </p:nvSpPr>
        <p:spPr>
          <a:xfrm>
            <a:off x="6705750" y="2487381"/>
            <a:ext cx="4140000" cy="1620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0" dirty="0">
                <a:solidFill>
                  <a:srgbClr val="050446"/>
                </a:solidFill>
                <a:latin typeface="Onest Regular" pitchFamily="2" charset="0"/>
              </a:rPr>
              <a:t>Контактное лицо</a:t>
            </a:r>
          </a:p>
          <a:p>
            <a:pPr algn="ctr"/>
            <a:r>
              <a:rPr lang="ru-RU" b="0" i="0" dirty="0">
                <a:solidFill>
                  <a:srgbClr val="050446"/>
                </a:solidFill>
                <a:latin typeface="Onest Regular" pitchFamily="2" charset="0"/>
              </a:rPr>
              <a:t>Моб. тел.: +7 (999) 999–9999</a:t>
            </a:r>
          </a:p>
          <a:p>
            <a:pPr algn="ctr"/>
            <a:r>
              <a:rPr lang="en-US" b="0" i="0" dirty="0">
                <a:solidFill>
                  <a:srgbClr val="050446"/>
                </a:solidFill>
                <a:latin typeface="Onest Regular" pitchFamily="2" charset="0"/>
              </a:rPr>
              <a:t>E-mail: </a:t>
            </a:r>
            <a:r>
              <a:rPr lang="en-US" b="0" i="0" dirty="0" err="1">
                <a:solidFill>
                  <a:srgbClr val="050446"/>
                </a:solidFill>
                <a:latin typeface="Onest Regular" pitchFamily="2" charset="0"/>
              </a:rPr>
              <a:t>mail@rfs.ru</a:t>
            </a:r>
            <a:endParaRPr lang="ru-RU" b="0" i="0" dirty="0">
              <a:solidFill>
                <a:srgbClr val="050446"/>
              </a:solidFill>
              <a:latin typeface="Onest Regular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0219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729AF84-95B4-B846-B6A1-4D0F6CB2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61C97C2-5B31-C84B-8BDB-94A3D0329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5344551-82E8-A142-8ABE-BA3586EA9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3E4F5-C71D-C047-86F0-E2C55314598A}" type="datetimeFigureOut">
              <a:rPr lang="ru-RU" smtClean="0"/>
              <a:pPr/>
              <a:t>06.02.2025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961EFAA-658B-EB49-868C-59EBE18FE6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409AB21-7360-0D45-A076-A656B0CA6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3A364-84F6-2C4D-A89C-79EE7F1C7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977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81" r:id="rId3"/>
    <p:sldLayoutId id="2147483682" r:id="rId4"/>
    <p:sldLayoutId id="2147483701" r:id="rId5"/>
    <p:sldLayoutId id="2147483694" r:id="rId6"/>
    <p:sldLayoutId id="2147483676" r:id="rId7"/>
    <p:sldLayoutId id="2147483695" r:id="rId8"/>
    <p:sldLayoutId id="214748369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diagramData" Target="../diagrams/data2.xml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6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5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4.jpeg"/><Relationship Id="rId3" Type="http://schemas.openxmlformats.org/officeDocument/2006/relationships/image" Target="../media/image21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16.jpeg"/><Relationship Id="rId17" Type="http://schemas.openxmlformats.org/officeDocument/2006/relationships/image" Target="../media/image13.jpeg"/><Relationship Id="rId2" Type="http://schemas.openxmlformats.org/officeDocument/2006/relationships/image" Target="../media/image20.jpe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11" Type="http://schemas.openxmlformats.org/officeDocument/2006/relationships/diagramColors" Target="../diagrams/colors4.xml"/><Relationship Id="rId5" Type="http://schemas.openxmlformats.org/officeDocument/2006/relationships/diagramLayout" Target="../diagrams/layout3.xml"/><Relationship Id="rId15" Type="http://schemas.openxmlformats.org/officeDocument/2006/relationships/image" Target="../media/image25.jpeg"/><Relationship Id="rId10" Type="http://schemas.openxmlformats.org/officeDocument/2006/relationships/diagramQuickStyle" Target="../diagrams/quickStyle4.xml"/><Relationship Id="rId4" Type="http://schemas.openxmlformats.org/officeDocument/2006/relationships/diagramData" Target="../diagrams/data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age-12-02-23-09-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61020"/>
            <a:ext cx="1923423" cy="1890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F59CCD-10EE-C14C-A396-8E248A68E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51025"/>
            <a:ext cx="9144000" cy="2387600"/>
          </a:xfrm>
        </p:spPr>
        <p:txBody>
          <a:bodyPr/>
          <a:lstStyle/>
          <a:p>
            <a:r>
              <a:rPr lang="ru-RU" dirty="0" smtClean="0"/>
              <a:t>ФУТБОЛЬНЫЙ </a:t>
            </a:r>
            <a:r>
              <a:rPr lang="ru-RU" dirty="0" smtClean="0"/>
              <a:t>КЛУБ «УРОЖАЙ»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BD14414-9CB8-BC4C-9E94-38E0DADAF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46713"/>
            <a:ext cx="9144000" cy="1655762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Лучш</a:t>
            </a:r>
            <a:r>
              <a:rPr lang="ru-RU" dirty="0" smtClean="0"/>
              <a:t>ий любительский клуб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Чертковский район </a:t>
            </a:r>
          </a:p>
          <a:p>
            <a:r>
              <a:rPr lang="ru-RU" dirty="0" smtClean="0"/>
              <a:t>Ростовская область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23332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eNpk-LpbF0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989" y="113298"/>
            <a:ext cx="2724525" cy="1658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SQZbWrtfQB4.jpg"/>
          <p:cNvPicPr>
            <a:picLocks noChangeAspect="1"/>
          </p:cNvPicPr>
          <p:nvPr/>
        </p:nvPicPr>
        <p:blipFill>
          <a:blip r:embed="rId3"/>
          <a:srcRect r="8192"/>
          <a:stretch>
            <a:fillRect/>
          </a:stretch>
        </p:blipFill>
        <p:spPr>
          <a:xfrm>
            <a:off x="8041812" y="3479969"/>
            <a:ext cx="3996535" cy="2907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AP7zEysHEv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99" y="3150923"/>
            <a:ext cx="4364408" cy="3027808"/>
          </a:xfrm>
          <a:prstGeom prst="rect">
            <a:avLst/>
          </a:prstGeom>
        </p:spPr>
      </p:pic>
      <p:pic>
        <p:nvPicPr>
          <p:cNvPr id="10" name="Рисунок 9" descr="AdpX13wquM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851" y="953734"/>
            <a:ext cx="4638132" cy="3239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MzY_cLv5v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5556" y="1295491"/>
            <a:ext cx="3662161" cy="2440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7Dl_hP1Y34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737" y="3503893"/>
            <a:ext cx="3924819" cy="3139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7"/>
          <p:cNvSpPr txBox="1">
            <a:spLocks/>
          </p:cNvSpPr>
          <p:nvPr/>
        </p:nvSpPr>
        <p:spPr>
          <a:xfrm>
            <a:off x="622663" y="390468"/>
            <a:ext cx="3975463" cy="6416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nest Medium" pitchFamily="2" charset="0"/>
                <a:ea typeface="+mn-ea"/>
                <a:cs typeface="+mn-cs"/>
              </a:rPr>
              <a:t>Активности проекта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CC7"/>
              </a:solidFill>
              <a:effectLst/>
              <a:uLnTx/>
              <a:uFillTx/>
              <a:latin typeface="Onest Medium" pitchFamily="2" charset="0"/>
              <a:ea typeface="+mn-ea"/>
              <a:cs typeface="+mn-cs"/>
            </a:endParaRPr>
          </a:p>
        </p:txBody>
      </p:sp>
      <p:pic>
        <p:nvPicPr>
          <p:cNvPr id="9" name="Рисунок 8" descr="9odVQS5mRe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663" y="1397724"/>
            <a:ext cx="3698074" cy="2106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24557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age-12-02-23-09-58-1.jpeg"/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t="46800" b="-5942"/>
          <a:stretch>
            <a:fillRect/>
          </a:stretch>
        </p:blipFill>
        <p:spPr>
          <a:xfrm>
            <a:off x="5216140" y="3871338"/>
            <a:ext cx="3632776" cy="2986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age-12-02-23-09-58.jpeg"/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 l="-1192" t="-1050" r="-2273" b="16153"/>
          <a:stretch>
            <a:fillRect/>
          </a:stretch>
        </p:blipFill>
        <p:spPr>
          <a:xfrm>
            <a:off x="8848916" y="3091669"/>
            <a:ext cx="2864489" cy="3170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age-12-02-23-10-00.jpeg"/>
          <p:cNvPicPr>
            <a:picLocks noGrp="1" noChangeAspect="1"/>
          </p:cNvPicPr>
          <p:nvPr>
            <p:ph type="pic" idx="16"/>
          </p:nvPr>
        </p:nvPicPr>
        <p:blipFill>
          <a:blip r:embed="rId4"/>
          <a:srcRect t="891" r="2611" b="36808"/>
          <a:stretch>
            <a:fillRect/>
          </a:stretch>
        </p:blipFill>
        <p:spPr>
          <a:xfrm>
            <a:off x="3770986" y="818798"/>
            <a:ext cx="4163529" cy="3949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aVOpBvDk8n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933" y="222070"/>
            <a:ext cx="4034013" cy="3226526"/>
          </a:xfrm>
          <a:prstGeom prst="rect">
            <a:avLst/>
          </a:prstGeom>
        </p:spPr>
      </p:pic>
      <p:sp>
        <p:nvSpPr>
          <p:cNvPr id="11" name="Заголовок 7"/>
          <p:cNvSpPr txBox="1">
            <a:spLocks/>
          </p:cNvSpPr>
          <p:nvPr/>
        </p:nvSpPr>
        <p:spPr>
          <a:xfrm>
            <a:off x="622663" y="544089"/>
            <a:ext cx="3975463" cy="6416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nest Medium" pitchFamily="2" charset="0"/>
                <a:ea typeface="+mn-ea"/>
                <a:cs typeface="+mn-cs"/>
              </a:rPr>
              <a:t>Публикации в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nest Medium" pitchFamily="2" charset="0"/>
                <a:ea typeface="+mn-ea"/>
                <a:cs typeface="+mn-cs"/>
              </a:rPr>
              <a:t>медиа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CC7"/>
              </a:solidFill>
              <a:effectLst/>
              <a:uLnTx/>
              <a:uFillTx/>
              <a:latin typeface="Onest Medium" pitchFamily="2" charset="0"/>
              <a:ea typeface="+mn-ea"/>
              <a:cs typeface="+mn-cs"/>
            </a:endParaRPr>
          </a:p>
        </p:txBody>
      </p:sp>
      <p:pic>
        <p:nvPicPr>
          <p:cNvPr id="13" name="Рисунок 12" descr="k3Vjx455tP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495" y="1368613"/>
            <a:ext cx="3575163" cy="48937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848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FDC8BE9-9A00-3648-BCC5-061440BCF8AF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779417" y="1515291"/>
            <a:ext cx="4497977" cy="467220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400" dirty="0"/>
              <a:t>Контактное лицо</a:t>
            </a:r>
            <a:r>
              <a:rPr lang="ru-RU" sz="2400" dirty="0" smtClean="0"/>
              <a:t>: </a:t>
            </a: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Лоскутов </a:t>
            </a:r>
            <a:r>
              <a:rPr lang="ru-RU" sz="2400" dirty="0" smtClean="0"/>
              <a:t>Роман </a:t>
            </a:r>
            <a:r>
              <a:rPr lang="ru-RU" sz="2400" dirty="0" smtClean="0"/>
              <a:t>Владимирович</a:t>
            </a:r>
          </a:p>
          <a:p>
            <a:pPr>
              <a:buFont typeface="Wingdings" pitchFamily="2" charset="2"/>
              <a:buChar char="§"/>
            </a:pPr>
            <a:endParaRPr lang="ru-RU" sz="2400" dirty="0"/>
          </a:p>
          <a:p>
            <a:pPr>
              <a:buFont typeface="Wingdings" pitchFamily="2" charset="2"/>
              <a:buChar char="§"/>
            </a:pPr>
            <a:r>
              <a:rPr lang="ru-RU" sz="2400" dirty="0"/>
              <a:t>Тел</a:t>
            </a:r>
            <a:r>
              <a:rPr lang="ru-RU" sz="2400" dirty="0" smtClean="0"/>
              <a:t>.: </a:t>
            </a:r>
            <a:r>
              <a:rPr lang="ru-RU" sz="2400" dirty="0" smtClean="0"/>
              <a:t>8(919)88-77-800</a:t>
            </a:r>
            <a:endParaRPr lang="ru-RU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E-mail</a:t>
            </a:r>
            <a:r>
              <a:rPr lang="en-US" sz="2400" dirty="0" smtClean="0"/>
              <a:t>:</a:t>
            </a:r>
            <a:r>
              <a:rPr lang="ru-RU" sz="2400" dirty="0" smtClean="0"/>
              <a:t> </a:t>
            </a:r>
            <a:r>
              <a:rPr lang="en-US" sz="2400" dirty="0" smtClean="0"/>
              <a:t>roman-loskutov@bk.ru</a:t>
            </a:r>
            <a:endParaRPr lang="ru-RU" sz="2400" dirty="0"/>
          </a:p>
          <a:p>
            <a:pPr>
              <a:buNone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ru-RU" sz="2400" dirty="0"/>
              <a:t>Сайт</a:t>
            </a:r>
            <a:r>
              <a:rPr lang="ru-RU" sz="2400" dirty="0" smtClean="0"/>
              <a:t>:</a:t>
            </a:r>
            <a:r>
              <a:rPr lang="en-US" sz="2400" dirty="0" smtClean="0"/>
              <a:t> </a:t>
            </a:r>
            <a:r>
              <a:rPr lang="en-US" sz="2400" dirty="0" smtClean="0"/>
              <a:t>crsooff.ru</a:t>
            </a:r>
            <a:endParaRPr lang="ru-RU" sz="2400" dirty="0" smtClean="0"/>
          </a:p>
          <a:p>
            <a:pPr>
              <a:buFont typeface="Wingdings" pitchFamily="2" charset="2"/>
              <a:buChar char="§"/>
            </a:pPr>
            <a:r>
              <a:rPr lang="ru-RU" sz="2400" dirty="0" smtClean="0"/>
              <a:t>Ссылка на </a:t>
            </a:r>
            <a:r>
              <a:rPr lang="ru-RU" sz="2400" dirty="0"/>
              <a:t>социальные сети</a:t>
            </a:r>
            <a:r>
              <a:rPr lang="ru-RU" sz="2400" dirty="0" smtClean="0"/>
              <a:t>:</a:t>
            </a:r>
            <a:r>
              <a:rPr lang="en-US" sz="2400" dirty="0" smtClean="0"/>
              <a:t> https</a:t>
            </a:r>
            <a:r>
              <a:rPr lang="ru-RU" sz="2400" dirty="0" smtClean="0"/>
              <a:t>://</a:t>
            </a:r>
            <a:r>
              <a:rPr lang="en-US" sz="2400" dirty="0" smtClean="0"/>
              <a:t>vk.com</a:t>
            </a:r>
            <a:r>
              <a:rPr lang="ru-RU" sz="2400" dirty="0" smtClean="0"/>
              <a:t>/</a:t>
            </a:r>
            <a:r>
              <a:rPr lang="en-US" sz="2400" dirty="0" err="1" smtClean="0"/>
              <a:t>fk.urojay</a:t>
            </a:r>
            <a:endParaRPr lang="ru-RU" sz="2400" dirty="0"/>
          </a:p>
        </p:txBody>
      </p:sp>
      <p:sp>
        <p:nvSpPr>
          <p:cNvPr id="4" name="Заголовок 7"/>
          <p:cNvSpPr txBox="1">
            <a:spLocks/>
          </p:cNvSpPr>
          <p:nvPr/>
        </p:nvSpPr>
        <p:spPr>
          <a:xfrm>
            <a:off x="779417" y="578560"/>
            <a:ext cx="3975463" cy="6416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nest Medium" pitchFamily="2" charset="0"/>
                <a:ea typeface="+mn-ea"/>
                <a:cs typeface="+mn-cs"/>
              </a:rPr>
              <a:t>Контакты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CC7"/>
              </a:solidFill>
              <a:effectLst/>
              <a:uLnTx/>
              <a:uFillTx/>
              <a:latin typeface="Onest Medium" pitchFamily="2" charset="0"/>
              <a:ea typeface="+mn-ea"/>
              <a:cs typeface="+mn-cs"/>
            </a:endParaRPr>
          </a:p>
        </p:txBody>
      </p:sp>
      <p:pic>
        <p:nvPicPr>
          <p:cNvPr id="8" name="Рисунок 7" descr="hWUUM2ByXr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639" y="2275165"/>
            <a:ext cx="5870782" cy="3912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6320809" y="1515290"/>
            <a:ext cx="4781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ВНИМАНИЕ!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3834360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7CBC775-B42D-8448-A7F1-A3FCA181D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170121"/>
            <a:ext cx="3601582" cy="506086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7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Футбольный </a:t>
            </a:r>
            <a:r>
              <a:rPr lang="ru-RU" sz="17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клуб </a:t>
            </a:r>
            <a:r>
              <a:rPr lang="ru-RU" sz="17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«УРОЖАЙ</a:t>
            </a:r>
            <a:r>
              <a:rPr lang="ru-RU" sz="17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селе 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возрожден в 2018 г., чтобы жители района 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смотрели и с любовью занимались футболом от детей до ветеранов.</a:t>
            </a:r>
          </a:p>
          <a:p>
            <a:pPr algn="ctr"/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Сегодня 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наша 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футбольная семья 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объединяет 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три взрослых коллектива: «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УРОЖАЙ», 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«Урожай-1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 «Урожай-2»,  два ветеранских коллектива: «УРОЖАЙ-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В», 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«Урожай-В2»  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четыре детских коллектива: «Урожай-2012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Урожай-2014», 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Урожай-2016», 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Урожай-2018».</a:t>
            </a:r>
            <a:endParaRPr lang="ru-RU" sz="17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7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Главная </a:t>
            </a:r>
            <a:r>
              <a:rPr lang="ru-RU" sz="17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увеличить количество детских команд и в дальнейшем можно будет в любом 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возрасте 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селе играть 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футбол. </a:t>
            </a:r>
          </a:p>
          <a:p>
            <a:pPr algn="just"/>
            <a:endParaRPr lang="ru-RU" sz="17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4789E548-CFEA-124B-9934-E024A5164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71975"/>
            <a:ext cx="3601584" cy="584775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О проекте</a:t>
            </a:r>
          </a:p>
        </p:txBody>
      </p:sp>
      <p:pic>
        <p:nvPicPr>
          <p:cNvPr id="21" name="Рисунок 20" descr="vB5TAn5SOdQ.jpg"/>
          <p:cNvPicPr>
            <a:picLocks noGrp="1" noChangeAspect="1"/>
          </p:cNvPicPr>
          <p:nvPr>
            <p:ph type="pic" idx="1"/>
          </p:nvPr>
        </p:nvPicPr>
        <p:blipFill>
          <a:blip r:embed="rId2">
            <a:lum bright="20000"/>
          </a:blip>
          <a:srcRect l="7113" r="7113"/>
          <a:stretch>
            <a:fillRect/>
          </a:stretch>
        </p:blipFill>
        <p:spPr>
          <a:xfrm>
            <a:off x="4764228" y="458912"/>
            <a:ext cx="3468197" cy="2694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 descr="vB5TAn5SOdQ.jpg"/>
          <p:cNvPicPr>
            <a:picLocks noChangeAspect="1"/>
          </p:cNvPicPr>
          <p:nvPr/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8511470" y="458913"/>
            <a:ext cx="3468197" cy="2694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Рисунок 22" descr="_fhAP2Be-GE.jpg"/>
          <p:cNvPicPr>
            <a:picLocks noChangeAspect="1"/>
          </p:cNvPicPr>
          <p:nvPr/>
        </p:nvPicPr>
        <p:blipFill>
          <a:blip r:embed="rId4">
            <a:lum bright="20000"/>
          </a:blip>
          <a:stretch>
            <a:fillRect/>
          </a:stretch>
        </p:blipFill>
        <p:spPr>
          <a:xfrm>
            <a:off x="8356901" y="3813916"/>
            <a:ext cx="3622766" cy="2417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Рисунок 23" descr="bmRJJ1I_9Cc.jpg"/>
          <p:cNvPicPr>
            <a:picLocks noChangeAspect="1"/>
          </p:cNvPicPr>
          <p:nvPr/>
        </p:nvPicPr>
        <p:blipFill>
          <a:blip r:embed="rId5">
            <a:lum bright="20000"/>
          </a:blip>
          <a:stretch>
            <a:fillRect/>
          </a:stretch>
        </p:blipFill>
        <p:spPr>
          <a:xfrm>
            <a:off x="4713341" y="3813916"/>
            <a:ext cx="3519084" cy="2417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58271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9152" y="462223"/>
            <a:ext cx="3773215" cy="584775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Команда проекта</a:t>
            </a:r>
            <a:endParaRPr lang="ru-RU" dirty="0"/>
          </a:p>
        </p:txBody>
      </p:sp>
      <p:pic>
        <p:nvPicPr>
          <p:cNvPr id="17" name="Рисунок 16" descr="image-12-02-23-09-41.jpeg"/>
          <p:cNvPicPr>
            <a:picLocks noGrp="1" noChangeAspect="1"/>
          </p:cNvPicPr>
          <p:nvPr>
            <p:ph type="pic" idx="14"/>
          </p:nvPr>
        </p:nvPicPr>
        <p:blipFill>
          <a:blip r:embed="rId2">
            <a:lum bright="10000"/>
          </a:blip>
          <a:srcRect l="6263" t="31250" r="7861" b="31250"/>
          <a:stretch>
            <a:fillRect/>
          </a:stretch>
        </p:blipFill>
        <p:spPr>
          <a:xfrm>
            <a:off x="459152" y="1263988"/>
            <a:ext cx="3773215" cy="2929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_qfQVa46TH4.jpg"/>
          <p:cNvPicPr>
            <a:picLocks noGrp="1" noChangeAspect="1"/>
          </p:cNvPicPr>
          <p:nvPr>
            <p:ph type="pic" idx="17"/>
          </p:nvPr>
        </p:nvPicPr>
        <p:blipFill>
          <a:blip r:embed="rId3">
            <a:lum bright="20000"/>
          </a:blip>
          <a:srcRect l="16698" r="20"/>
          <a:stretch>
            <a:fillRect/>
          </a:stretch>
        </p:blipFill>
        <p:spPr>
          <a:xfrm>
            <a:off x="3526971" y="2171180"/>
            <a:ext cx="3327353" cy="2662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image-12-02-23-09-35-2.jpeg"/>
          <p:cNvPicPr>
            <a:picLocks noGrp="1" noChangeAspect="1"/>
          </p:cNvPicPr>
          <p:nvPr>
            <p:ph type="pic" idx="16"/>
          </p:nvPr>
        </p:nvPicPr>
        <p:blipFill>
          <a:blip r:embed="rId4">
            <a:lum bright="10000"/>
          </a:blip>
          <a:srcRect r="19742"/>
          <a:stretch>
            <a:fillRect/>
          </a:stretch>
        </p:blipFill>
        <p:spPr>
          <a:xfrm>
            <a:off x="6009954" y="2861549"/>
            <a:ext cx="3207472" cy="2663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 descr="7puWCYt2v-E.jpg"/>
          <p:cNvPicPr>
            <a:picLocks noChangeAspect="1"/>
          </p:cNvPicPr>
          <p:nvPr/>
        </p:nvPicPr>
        <p:blipFill>
          <a:blip r:embed="rId5">
            <a:lum bright="10000"/>
          </a:blip>
          <a:srcRect l="6384" r="12423"/>
          <a:stretch>
            <a:fillRect/>
          </a:stretch>
        </p:blipFill>
        <p:spPr>
          <a:xfrm>
            <a:off x="8727568" y="3826193"/>
            <a:ext cx="3043645" cy="2503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/>
          <p:cNvSpPr txBox="1"/>
          <p:nvPr/>
        </p:nvSpPr>
        <p:spPr>
          <a:xfrm>
            <a:off x="640080" y="4462876"/>
            <a:ext cx="2886891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Руководитель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ФК «УРОЖАЙ» </a:t>
            </a:r>
          </a:p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Роман Лоскутов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79370" y="1481899"/>
            <a:ext cx="2886891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Гл.тренер ФК «УРОЖАЙ» </a:t>
            </a:r>
          </a:p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Сергей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Бутенко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30535" y="2171180"/>
            <a:ext cx="2886891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Пом.гл.тренера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ФК «УРОЖАЙ» </a:t>
            </a:r>
          </a:p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Георгий Асланиди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66757" y="3110788"/>
            <a:ext cx="2886891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Гл.тренер ФК «Урожай-1» </a:t>
            </a:r>
          </a:p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Александр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Баландин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957796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839789" y="1177924"/>
          <a:ext cx="10515600" cy="4959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1529" y="1177924"/>
            <a:ext cx="4781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Футбол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селе для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всех</a:t>
            </a:r>
            <a:endParaRPr lang="ru-RU" sz="3200" dirty="0"/>
          </a:p>
        </p:txBody>
      </p:sp>
      <p:sp>
        <p:nvSpPr>
          <p:cNvPr id="7" name="Заголовок 7"/>
          <p:cNvSpPr>
            <a:spLocks noGrp="1"/>
          </p:cNvSpPr>
          <p:nvPr>
            <p:ph type="title"/>
          </p:nvPr>
        </p:nvSpPr>
        <p:spPr>
          <a:xfrm>
            <a:off x="839789" y="462223"/>
            <a:ext cx="3588520" cy="584775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Цель проекта</a:t>
            </a:r>
            <a:endParaRPr lang="ru-RU" dirty="0"/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3931920" y="2338251"/>
          <a:ext cx="7959046" cy="4519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812971" y="3358316"/>
            <a:ext cx="4809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Увеличить количество детских команд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2652200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7"/>
          <p:cNvSpPr>
            <a:spLocks noGrp="1"/>
          </p:cNvSpPr>
          <p:nvPr>
            <p:ph type="ctrTitle"/>
          </p:nvPr>
        </p:nvSpPr>
        <p:spPr>
          <a:xfrm>
            <a:off x="622663" y="544089"/>
            <a:ext cx="4171406" cy="641644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chemeClr val="bg1"/>
                </a:solidFill>
              </a:rPr>
              <a:t>Мероприятия проекта</a:t>
            </a:r>
            <a:endParaRPr lang="ru-RU" sz="3200" dirty="0"/>
          </a:p>
        </p:txBody>
      </p:sp>
      <p:sp>
        <p:nvSpPr>
          <p:cNvPr id="25" name="Текст 2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image-12-02-23-09-3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579" y="3087956"/>
            <a:ext cx="2930490" cy="1808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8" name="Схема 27"/>
          <p:cNvGraphicFramePr/>
          <p:nvPr/>
        </p:nvGraphicFramePr>
        <p:xfrm>
          <a:off x="5525773" y="1185733"/>
          <a:ext cx="7650154" cy="4832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Рисунок 28" descr="glQlLeOyJ4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3371" y="1332412"/>
            <a:ext cx="2175933" cy="1553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 descr="ygBLKzpMlZQ.jpg"/>
          <p:cNvPicPr>
            <a:picLocks noChangeAspect="1"/>
          </p:cNvPicPr>
          <p:nvPr/>
        </p:nvPicPr>
        <p:blipFill>
          <a:blip r:embed="rId8"/>
          <a:srcRect l="35792" t="13864" r="11156"/>
          <a:stretch>
            <a:fillRect/>
          </a:stretch>
        </p:blipFill>
        <p:spPr>
          <a:xfrm>
            <a:off x="4467400" y="2777467"/>
            <a:ext cx="2116745" cy="2290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 descr="n-vlvuNoX0I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663" y="4896792"/>
            <a:ext cx="2085481" cy="1489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 descr="rdXX4jiD3IA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809637"/>
            <a:ext cx="2708144" cy="1701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 descr="06DVuOQffII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9298" y="1332412"/>
            <a:ext cx="2085583" cy="1668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Рисунок 34" descr="oAjrOu4DnCA.jpg"/>
          <p:cNvPicPr>
            <a:picLocks noChangeAspect="1"/>
          </p:cNvPicPr>
          <p:nvPr/>
        </p:nvPicPr>
        <p:blipFill>
          <a:blip r:embed="rId12">
            <a:lum bright="20000"/>
          </a:blip>
          <a:stretch>
            <a:fillRect/>
          </a:stretch>
        </p:blipFill>
        <p:spPr>
          <a:xfrm>
            <a:off x="66049" y="3510690"/>
            <a:ext cx="2123176" cy="1698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Рисунок 35" descr="4iP_foAfo7I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9654" y="4576233"/>
            <a:ext cx="2095227" cy="180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Рисунок 36" descr="Uf1fZzlAtek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67400" y="5059736"/>
            <a:ext cx="2715516" cy="1809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287758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 descr="fZC1Ljxq9Kc.jpg"/>
          <p:cNvPicPr>
            <a:picLocks noChangeAspect="1"/>
          </p:cNvPicPr>
          <p:nvPr/>
        </p:nvPicPr>
        <p:blipFill>
          <a:blip r:embed="rId2"/>
          <a:srcRect r="11137"/>
          <a:stretch>
            <a:fillRect/>
          </a:stretch>
        </p:blipFill>
        <p:spPr>
          <a:xfrm>
            <a:off x="7903031" y="341480"/>
            <a:ext cx="4178007" cy="3133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 descr="jNg9AnQPV5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9" y="3330156"/>
            <a:ext cx="4450950" cy="2966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Заголовок 7"/>
          <p:cNvSpPr txBox="1">
            <a:spLocks/>
          </p:cNvSpPr>
          <p:nvPr/>
        </p:nvSpPr>
        <p:spPr>
          <a:xfrm>
            <a:off x="600891" y="419858"/>
            <a:ext cx="3932238" cy="6416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err="1" smtClean="0">
                <a:solidFill>
                  <a:schemeClr val="bg1"/>
                </a:solidFill>
                <a:latin typeface="Onest Medium" pitchFamily="2" charset="0"/>
              </a:rPr>
              <a:t>Фотогалерея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nest Medium" pitchFamily="2" charset="0"/>
                <a:ea typeface="+mn-ea"/>
                <a:cs typeface="+mn-cs"/>
              </a:rPr>
              <a:t> проекта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CC7"/>
              </a:solidFill>
              <a:effectLst/>
              <a:uLnTx/>
              <a:uFillTx/>
              <a:latin typeface="Onest Medium" pitchFamily="2" charset="0"/>
              <a:ea typeface="+mn-ea"/>
              <a:cs typeface="+mn-cs"/>
            </a:endParaRPr>
          </a:p>
        </p:txBody>
      </p:sp>
      <p:graphicFrame>
        <p:nvGraphicFramePr>
          <p:cNvPr id="41" name="Схема 40"/>
          <p:cNvGraphicFramePr/>
          <p:nvPr/>
        </p:nvGraphicFramePr>
        <p:xfrm>
          <a:off x="573632" y="341480"/>
          <a:ext cx="7721282" cy="4282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2" name="Схема 41"/>
          <p:cNvGraphicFramePr/>
          <p:nvPr/>
        </p:nvGraphicFramePr>
        <p:xfrm>
          <a:off x="4229002" y="3200401"/>
          <a:ext cx="7782561" cy="3879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3" name="Рисунок 42" descr="06DVuOQffII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891" y="1253598"/>
            <a:ext cx="2237559" cy="1790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Рисунок 43" descr="jYMK_aAnM64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61273" y="1253598"/>
            <a:ext cx="2301206" cy="1501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Рисунок 46" descr="_fhAP2Be-GE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24501" y="3918857"/>
            <a:ext cx="2466953" cy="1645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 descr="Caxd9mJqKpc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77141" y="1162593"/>
            <a:ext cx="2507895" cy="1671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 descr="qeFOMp2ecSI.jpg"/>
          <p:cNvPicPr>
            <a:picLocks noChangeAspect="1"/>
          </p:cNvPicPr>
          <p:nvPr/>
        </p:nvPicPr>
        <p:blipFill>
          <a:blip r:embed="rId16"/>
          <a:srcRect t="16000" b="13463"/>
          <a:stretch>
            <a:fillRect/>
          </a:stretch>
        </p:blipFill>
        <p:spPr>
          <a:xfrm>
            <a:off x="9393790" y="3716382"/>
            <a:ext cx="2617773" cy="1815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49" descr="ygBLKzpMlZQ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11101" y="3879668"/>
            <a:ext cx="2420839" cy="1613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684047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e-12-02-23-07-23.jpe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843" r="16843"/>
          <a:stretch>
            <a:fillRect/>
          </a:stretch>
        </p:blipFill>
        <p:spPr>
          <a:xfrm>
            <a:off x="5225143" y="419858"/>
            <a:ext cx="6343915" cy="5838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1E9D814-3EE7-F042-8645-24273F62C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892" y="1240971"/>
            <a:ext cx="3932237" cy="496744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32500" lnSpcReduction="20000"/>
          </a:bodyPr>
          <a:lstStyle/>
          <a:p>
            <a:endParaRPr lang="ru-RU" sz="4300" dirty="0" smtClean="0"/>
          </a:p>
          <a:p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ФК «УРОЖАЙ» </a:t>
            </a:r>
          </a:p>
          <a:p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3-х кратный б</a:t>
            </a: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ронзовый призёр кубка Губернатора - Чемпионата Ростовской области по футболу среди команд «Высшей лиги».  </a:t>
            </a:r>
          </a:p>
          <a:p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ФК «Урожай-1» </a:t>
            </a:r>
          </a:p>
          <a:p>
            <a:r>
              <a:rPr lang="ru-RU" sz="4300" dirty="0" err="1" smtClean="0">
                <a:latin typeface="Times New Roman" pitchFamily="18" charset="0"/>
                <a:cs typeface="Times New Roman" pitchFamily="18" charset="0"/>
              </a:rPr>
              <a:t>Четвертьфиналист</a:t>
            </a: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 кубка Губернатора - Первенство Ростовской области по футболу среди команд «Первой лиги».</a:t>
            </a:r>
          </a:p>
          <a:p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ФК «Урожай-2» </a:t>
            </a:r>
          </a:p>
          <a:p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Победитель кубка Губернатора - Первенство Ростовской области по футболу среди команд «Второй лиги».</a:t>
            </a:r>
          </a:p>
          <a:p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ФК «УРОЖАЙ-В» </a:t>
            </a:r>
          </a:p>
          <a:p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2-х кратный победитель кубка Ростовской области по футболу среди ветеранов, серебряный призер Первенства Ростовской области по футболу среди ветеранов.</a:t>
            </a:r>
          </a:p>
          <a:p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ФК «</a:t>
            </a: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Урожай-В2» </a:t>
            </a:r>
            <a:endParaRPr lang="ru-RU" sz="43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Серебряный призер </a:t>
            </a: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кубка Ростовской области по футболу среди ветеранов</a:t>
            </a: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Заголовок 7"/>
          <p:cNvSpPr txBox="1">
            <a:spLocks/>
          </p:cNvSpPr>
          <p:nvPr/>
        </p:nvSpPr>
        <p:spPr>
          <a:xfrm>
            <a:off x="600891" y="419858"/>
            <a:ext cx="3932238" cy="6416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chemeClr val="bg1"/>
                </a:solidFill>
                <a:latin typeface="Onest Medium" pitchFamily="2" charset="0"/>
              </a:rPr>
              <a:t>Достижения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nest Medium" pitchFamily="2" charset="0"/>
                <a:ea typeface="+mn-ea"/>
                <a:cs typeface="+mn-cs"/>
              </a:rPr>
              <a:t> проекта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CC7"/>
              </a:solidFill>
              <a:effectLst/>
              <a:uLnTx/>
              <a:uFillTx/>
              <a:latin typeface="Onest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6953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9CC9916-B6F0-334B-A96D-F75237E10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70122"/>
            <a:ext cx="3932237" cy="496744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endParaRPr lang="ru-RU" sz="7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Игроки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ФК «УРОЖАЙ» приняли активное участие в акции древонасаждения проводимой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Чертковским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Местным отделением РОО «ОПОРА РОССИИ».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7"/>
          <p:cNvSpPr txBox="1">
            <a:spLocks/>
          </p:cNvSpPr>
          <p:nvPr/>
        </p:nvSpPr>
        <p:spPr>
          <a:xfrm>
            <a:off x="839788" y="444137"/>
            <a:ext cx="3975463" cy="6416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nest Medium" pitchFamily="2" charset="0"/>
                <a:ea typeface="+mn-ea"/>
                <a:cs typeface="+mn-cs"/>
              </a:rPr>
              <a:t>Древонасаждение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CC7"/>
              </a:solidFill>
              <a:effectLst/>
              <a:uLnTx/>
              <a:uFillTx/>
              <a:latin typeface="Onest Medium" pitchFamily="2" charset="0"/>
              <a:ea typeface="+mn-ea"/>
              <a:cs typeface="+mn-cs"/>
            </a:endParaRPr>
          </a:p>
        </p:txBody>
      </p:sp>
      <p:pic>
        <p:nvPicPr>
          <p:cNvPr id="5" name="Рисунок 4" descr="image-12-02-23-07-40-4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772" r="13772"/>
          <a:stretch>
            <a:fillRect/>
          </a:stretch>
        </p:blipFill>
        <p:spPr>
          <a:xfrm>
            <a:off x="1022670" y="2876157"/>
            <a:ext cx="3543798" cy="3261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FCbZYJwnx6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332" y="3311162"/>
            <a:ext cx="6374674" cy="3037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8NCvEfSqeO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332" y="1085780"/>
            <a:ext cx="2573384" cy="2575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-L4zSrSk0hU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406" y="593149"/>
            <a:ext cx="4023360" cy="2572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5785232" y="501005"/>
            <a:ext cx="5670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Футбол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– праздник для всех!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184968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/>
        </p:nvGraphicFramePr>
        <p:xfrm>
          <a:off x="7848074" y="1397726"/>
          <a:ext cx="3060000" cy="4293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413657" y="1397726"/>
          <a:ext cx="6305006" cy="4754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Заголовок 7"/>
          <p:cNvSpPr txBox="1">
            <a:spLocks/>
          </p:cNvSpPr>
          <p:nvPr/>
        </p:nvSpPr>
        <p:spPr>
          <a:xfrm>
            <a:off x="622663" y="535577"/>
            <a:ext cx="3975463" cy="6416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nest Medium" pitchFamily="2" charset="0"/>
                <a:ea typeface="+mn-ea"/>
                <a:cs typeface="+mn-cs"/>
              </a:rPr>
              <a:t>Рост численности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CC7"/>
              </a:solidFill>
              <a:effectLst/>
              <a:uLnTx/>
              <a:uFillTx/>
              <a:latin typeface="Onest Medium" pitchFamily="2" charset="0"/>
              <a:ea typeface="+mn-ea"/>
              <a:cs typeface="+mn-cs"/>
            </a:endParaRPr>
          </a:p>
        </p:txBody>
      </p:sp>
      <p:pic>
        <p:nvPicPr>
          <p:cNvPr id="18" name="Рисунок 17" descr="vVAEweUzGfU.jpg"/>
          <p:cNvPicPr>
            <a:picLocks noChangeAspect="1"/>
          </p:cNvPicPr>
          <p:nvPr/>
        </p:nvPicPr>
        <p:blipFill>
          <a:blip r:embed="rId7">
            <a:lum bright="10000"/>
          </a:blip>
          <a:srcRect l="13764" t="-509" r="15851"/>
          <a:stretch>
            <a:fillRect/>
          </a:stretch>
        </p:blipFill>
        <p:spPr>
          <a:xfrm>
            <a:off x="6923314" y="535577"/>
            <a:ext cx="4564724" cy="5617029"/>
          </a:xfrm>
          <a:prstGeom prst="rect">
            <a:avLst/>
          </a:prstGeom>
          <a:ln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="" xmlns:p14="http://schemas.microsoft.com/office/powerpoint/2010/main" val="11878494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2151</TotalTime>
  <Words>347</Words>
  <Application>Microsoft Office PowerPoint</Application>
  <PresentationFormat>Произвольный</PresentationFormat>
  <Paragraphs>76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ФУТБОЛЬНЫЙ КЛУБ «УРОЖАЙ»</vt:lpstr>
      <vt:lpstr>О проекте</vt:lpstr>
      <vt:lpstr>Команда проекта</vt:lpstr>
      <vt:lpstr>Цель проекта</vt:lpstr>
      <vt:lpstr>Мероприятия проекта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Каширский Иван Васильевич</dc:creator>
  <cp:lastModifiedBy>Пользователь</cp:lastModifiedBy>
  <cp:revision>99</cp:revision>
  <dcterms:created xsi:type="dcterms:W3CDTF">2022-12-04T14:06:49Z</dcterms:created>
  <dcterms:modified xsi:type="dcterms:W3CDTF">2025-02-07T00:13:25Z</dcterms:modified>
</cp:coreProperties>
</file>